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2" r:id="rId5"/>
    <p:sldId id="269" r:id="rId6"/>
    <p:sldId id="27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81" r:id="rId19"/>
  </p:sldIdLst>
  <p:sldSz cx="12188825" cy="6858000"/>
  <p:notesSz cx="7099300" cy="10234613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DB3B8"/>
    <a:srgbClr val="707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CCBD1A-7F54-49EA-A409-640B78E4CA78}" v="2" dt="2021-10-23T17:39:44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92" autoAdjust="0"/>
    <p:restoredTop sz="96405" autoAdjust="0"/>
  </p:normalViewPr>
  <p:slideViewPr>
    <p:cSldViewPr snapToGrid="0" showGuides="1">
      <p:cViewPr varScale="1">
        <p:scale>
          <a:sx n="108" d="100"/>
          <a:sy n="108" d="100"/>
        </p:scale>
        <p:origin x="114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Titus" userId="b37cfdd195ee414d" providerId="LiveId" clId="{ADCCBD1A-7F54-49EA-A409-640B78E4CA78}"/>
    <pc:docChg chg="undo custSel modSld">
      <pc:chgData name="Annie Titus" userId="b37cfdd195ee414d" providerId="LiveId" clId="{ADCCBD1A-7F54-49EA-A409-640B78E4CA78}" dt="2021-10-23T17:39:46.111" v="11" actId="6549"/>
      <pc:docMkLst>
        <pc:docMk/>
      </pc:docMkLst>
      <pc:sldChg chg="modSp mod">
        <pc:chgData name="Annie Titus" userId="b37cfdd195ee414d" providerId="LiveId" clId="{ADCCBD1A-7F54-49EA-A409-640B78E4CA78}" dt="2021-10-23T17:39:46.111" v="11" actId="6549"/>
        <pc:sldMkLst>
          <pc:docMk/>
          <pc:sldMk cId="3155227826" sldId="262"/>
        </pc:sldMkLst>
        <pc:spChg chg="mod">
          <ac:chgData name="Annie Titus" userId="b37cfdd195ee414d" providerId="LiveId" clId="{ADCCBD1A-7F54-49EA-A409-640B78E4CA78}" dt="2021-10-23T17:39:46.111" v="11" actId="6549"/>
          <ac:spMkLst>
            <pc:docMk/>
            <pc:sldMk cId="3155227826" sldId="262"/>
            <ac:spMk id="2" creationId="{24DBA3A7-62F6-4DF4-9B24-8ACD2186E051}"/>
          </ac:spMkLst>
        </pc:spChg>
        <pc:spChg chg="mod">
          <ac:chgData name="Annie Titus" userId="b37cfdd195ee414d" providerId="LiveId" clId="{ADCCBD1A-7F54-49EA-A409-640B78E4CA78}" dt="2021-10-23T17:39:45.431" v="10" actId="6549"/>
          <ac:spMkLst>
            <pc:docMk/>
            <pc:sldMk cId="3155227826" sldId="262"/>
            <ac:spMk id="3" creationId="{1C29E4A6-70FB-49A2-8C60-DC1DA4C38A2B}"/>
          </ac:spMkLst>
        </pc:spChg>
      </pc:sldChg>
      <pc:sldChg chg="addSp delSp modSp mod">
        <pc:chgData name="Annie Titus" userId="b37cfdd195ee414d" providerId="LiveId" clId="{ADCCBD1A-7F54-49EA-A409-640B78E4CA78}" dt="2021-10-23T17:39:44.998" v="9" actId="6549"/>
        <pc:sldMkLst>
          <pc:docMk/>
          <pc:sldMk cId="3710500254" sldId="269"/>
        </pc:sldMkLst>
        <pc:spChg chg="mod">
          <ac:chgData name="Annie Titus" userId="b37cfdd195ee414d" providerId="LiveId" clId="{ADCCBD1A-7F54-49EA-A409-640B78E4CA78}" dt="2021-10-23T17:39:44.998" v="9" actId="6549"/>
          <ac:spMkLst>
            <pc:docMk/>
            <pc:sldMk cId="3710500254" sldId="269"/>
            <ac:spMk id="3" creationId="{98FAE1F4-2004-4029-82D1-62549AE09CD5}"/>
          </ac:spMkLst>
        </pc:spChg>
        <pc:spChg chg="add del">
          <ac:chgData name="Annie Titus" userId="b37cfdd195ee414d" providerId="LiveId" clId="{ADCCBD1A-7F54-49EA-A409-640B78E4CA78}" dt="2021-10-23T17:39:43.578" v="6" actId="478"/>
          <ac:spMkLst>
            <pc:docMk/>
            <pc:sldMk cId="3710500254" sldId="269"/>
            <ac:spMk id="7" creationId="{397DC549-83DF-48A1-B508-B749ADE329CC}"/>
          </ac:spMkLst>
        </pc:spChg>
        <pc:picChg chg="add del">
          <ac:chgData name="Annie Titus" userId="b37cfdd195ee414d" providerId="LiveId" clId="{ADCCBD1A-7F54-49EA-A409-640B78E4CA78}" dt="2021-10-23T17:39:44.062" v="7" actId="478"/>
          <ac:picMkLst>
            <pc:docMk/>
            <pc:sldMk cId="3710500254" sldId="269"/>
            <ac:picMk id="1026" creationId="{58EB09A1-F44D-4141-B4E5-4048F9574285}"/>
          </ac:picMkLst>
        </pc:picChg>
      </pc:sldChg>
    </pc:docChg>
  </pc:docChgLst>
  <pc:docChgLst>
    <pc:chgData name="Daniel Stalica" userId="20dc8d5e57de2563" providerId="LiveId" clId="{8754454F-1D64-414E-B515-43FF6D31795A}"/>
    <pc:docChg chg="undo custSel addSld delSld modSld sldOrd">
      <pc:chgData name="Daniel Stalica" userId="20dc8d5e57de2563" providerId="LiveId" clId="{8754454F-1D64-414E-B515-43FF6D31795A}" dt="2021-06-16T00:12:09.069" v="3351" actId="1076"/>
      <pc:docMkLst>
        <pc:docMk/>
      </pc:docMkLst>
      <pc:sldChg chg="modSp del">
        <pc:chgData name="Daniel Stalica" userId="20dc8d5e57de2563" providerId="LiveId" clId="{8754454F-1D64-414E-B515-43FF6D31795A}" dt="2021-06-14T18:51:41.986" v="4" actId="47"/>
        <pc:sldMkLst>
          <pc:docMk/>
          <pc:sldMk cId="2565831840" sldId="257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2565831840" sldId="257"/>
            <ac:spMk id="5" creationId="{AA7B4385-1177-4279-AB8A-DBAB867ED5A2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2565831840" sldId="257"/>
            <ac:spMk id="6" creationId="{449C2CF7-DE39-46C8-80E4-43DB487BB76B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2565831840" sldId="257"/>
            <ac:spMk id="7" creationId="{F045DED9-0820-469D-90FB-14975CA48B2D}"/>
          </ac:spMkLst>
        </pc:spChg>
      </pc:sldChg>
      <pc:sldChg chg="modSp del">
        <pc:chgData name="Daniel Stalica" userId="20dc8d5e57de2563" providerId="LiveId" clId="{8754454F-1D64-414E-B515-43FF6D31795A}" dt="2021-06-14T18:51:41.150" v="3" actId="47"/>
        <pc:sldMkLst>
          <pc:docMk/>
          <pc:sldMk cId="1583556855" sldId="258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1583556855" sldId="258"/>
            <ac:spMk id="5" creationId="{AA7B4385-1177-4279-AB8A-DBAB867ED5A2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1583556855" sldId="258"/>
            <ac:spMk id="6" creationId="{449C2CF7-DE39-46C8-80E4-43DB487BB76B}"/>
          </ac:spMkLst>
        </pc:spChg>
      </pc:sldChg>
      <pc:sldChg chg="modSp del">
        <pc:chgData name="Daniel Stalica" userId="20dc8d5e57de2563" providerId="LiveId" clId="{8754454F-1D64-414E-B515-43FF6D31795A}" dt="2021-06-14T18:51:43.238" v="5" actId="47"/>
        <pc:sldMkLst>
          <pc:docMk/>
          <pc:sldMk cId="1372398267" sldId="259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1372398267" sldId="259"/>
            <ac:spMk id="3" creationId="{A103A1BB-331A-4CAD-851D-57DD39EF05CC}"/>
          </ac:spMkLst>
        </pc:spChg>
      </pc:sldChg>
      <pc:sldChg chg="modSp del">
        <pc:chgData name="Daniel Stalica" userId="20dc8d5e57de2563" providerId="LiveId" clId="{8754454F-1D64-414E-B515-43FF6D31795A}" dt="2021-06-14T18:51:40.022" v="2" actId="47"/>
        <pc:sldMkLst>
          <pc:docMk/>
          <pc:sldMk cId="2528192418" sldId="260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2528192418" sldId="260"/>
            <ac:spMk id="3" creationId="{A103A1BB-331A-4CAD-851D-57DD39EF05CC}"/>
          </ac:spMkLst>
        </pc:spChg>
      </pc:sldChg>
      <pc:sldChg chg="modSp del">
        <pc:chgData name="Daniel Stalica" userId="20dc8d5e57de2563" providerId="LiveId" clId="{8754454F-1D64-414E-B515-43FF6D31795A}" dt="2021-06-14T18:51:38.167" v="1" actId="47"/>
        <pc:sldMkLst>
          <pc:docMk/>
          <pc:sldMk cId="802973942" sldId="261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802973942" sldId="261"/>
            <ac:spMk id="3" creationId="{A103A1BB-331A-4CAD-851D-57DD39EF05CC}"/>
          </ac:spMkLst>
        </pc:spChg>
      </pc:sldChg>
      <pc:sldChg chg="modSp mod">
        <pc:chgData name="Daniel Stalica" userId="20dc8d5e57de2563" providerId="LiveId" clId="{8754454F-1D64-414E-B515-43FF6D31795A}" dt="2021-06-14T18:52:18.337" v="72" actId="20577"/>
        <pc:sldMkLst>
          <pc:docMk/>
          <pc:sldMk cId="3155227826" sldId="262"/>
        </pc:sldMkLst>
        <pc:spChg chg="mod">
          <ac:chgData name="Daniel Stalica" userId="20dc8d5e57de2563" providerId="LiveId" clId="{8754454F-1D64-414E-B515-43FF6D31795A}" dt="2021-06-14T18:51:57.315" v="31" actId="20577"/>
          <ac:spMkLst>
            <pc:docMk/>
            <pc:sldMk cId="3155227826" sldId="262"/>
            <ac:spMk id="2" creationId="{24DBA3A7-62F6-4DF4-9B24-8ACD2186E051}"/>
          </ac:spMkLst>
        </pc:spChg>
        <pc:spChg chg="mod">
          <ac:chgData name="Daniel Stalica" userId="20dc8d5e57de2563" providerId="LiveId" clId="{8754454F-1D64-414E-B515-43FF6D31795A}" dt="2021-06-14T18:52:18.337" v="72" actId="20577"/>
          <ac:spMkLst>
            <pc:docMk/>
            <pc:sldMk cId="3155227826" sldId="262"/>
            <ac:spMk id="3" creationId="{1C29E4A6-70FB-49A2-8C60-DC1DA4C38A2B}"/>
          </ac:spMkLst>
        </pc:spChg>
      </pc:sldChg>
      <pc:sldChg chg="modSp del">
        <pc:chgData name="Daniel Stalica" userId="20dc8d5e57de2563" providerId="LiveId" clId="{8754454F-1D64-414E-B515-43FF6D31795A}" dt="2021-06-14T18:52:23.956" v="73" actId="47"/>
        <pc:sldMkLst>
          <pc:docMk/>
          <pc:sldMk cId="2900842691" sldId="263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2900842691" sldId="263"/>
            <ac:spMk id="2" creationId="{24DBA3A7-62F6-4DF4-9B24-8ACD2186E051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2900842691" sldId="263"/>
            <ac:spMk id="3" creationId="{1C29E4A6-70FB-49A2-8C60-DC1DA4C38A2B}"/>
          </ac:spMkLst>
        </pc:spChg>
      </pc:sldChg>
      <pc:sldChg chg="modSp del">
        <pc:chgData name="Daniel Stalica" userId="20dc8d5e57de2563" providerId="LiveId" clId="{8754454F-1D64-414E-B515-43FF6D31795A}" dt="2021-06-14T18:52:24.726" v="74" actId="47"/>
        <pc:sldMkLst>
          <pc:docMk/>
          <pc:sldMk cId="2349168456" sldId="264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2349168456" sldId="264"/>
            <ac:spMk id="2" creationId="{24DBA3A7-62F6-4DF4-9B24-8ACD2186E051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2349168456" sldId="264"/>
            <ac:spMk id="3" creationId="{1C29E4A6-70FB-49A2-8C60-DC1DA4C38A2B}"/>
          </ac:spMkLst>
        </pc:spChg>
      </pc:sldChg>
      <pc:sldChg chg="modSp del">
        <pc:chgData name="Daniel Stalica" userId="20dc8d5e57de2563" providerId="LiveId" clId="{8754454F-1D64-414E-B515-43FF6D31795A}" dt="2021-06-14T18:52:25.596" v="75" actId="47"/>
        <pc:sldMkLst>
          <pc:docMk/>
          <pc:sldMk cId="3862590285" sldId="265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3862590285" sldId="265"/>
            <ac:spMk id="2" creationId="{24DBA3A7-62F6-4DF4-9B24-8ACD2186E051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3862590285" sldId="265"/>
            <ac:spMk id="3" creationId="{1C29E4A6-70FB-49A2-8C60-DC1DA4C38A2B}"/>
          </ac:spMkLst>
        </pc:spChg>
        <pc:picChg chg="mod">
          <ac:chgData name="Daniel Stalica" userId="20dc8d5e57de2563" providerId="LiveId" clId="{8754454F-1D64-414E-B515-43FF6D31795A}" dt="2021-06-14T18:48:55.955" v="0"/>
          <ac:picMkLst>
            <pc:docMk/>
            <pc:sldMk cId="3862590285" sldId="265"/>
            <ac:picMk id="6" creationId="{673149E3-6726-4ACC-B942-1D16BC9F5939}"/>
          </ac:picMkLst>
        </pc:picChg>
      </pc:sldChg>
      <pc:sldChg chg="modSp del">
        <pc:chgData name="Daniel Stalica" userId="20dc8d5e57de2563" providerId="LiveId" clId="{8754454F-1D64-414E-B515-43FF6D31795A}" dt="2021-06-14T18:52:26.812" v="76" actId="47"/>
        <pc:sldMkLst>
          <pc:docMk/>
          <pc:sldMk cId="2495148708" sldId="266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2495148708" sldId="266"/>
            <ac:spMk id="2" creationId="{24DBA3A7-62F6-4DF4-9B24-8ACD2186E051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2495148708" sldId="266"/>
            <ac:spMk id="3" creationId="{1C29E4A6-70FB-49A2-8C60-DC1DA4C38A2B}"/>
          </ac:spMkLst>
        </pc:spChg>
        <pc:picChg chg="mod">
          <ac:chgData name="Daniel Stalica" userId="20dc8d5e57de2563" providerId="LiveId" clId="{8754454F-1D64-414E-B515-43FF6D31795A}" dt="2021-06-14T18:48:55.955" v="0"/>
          <ac:picMkLst>
            <pc:docMk/>
            <pc:sldMk cId="2495148708" sldId="266"/>
            <ac:picMk id="8" creationId="{8BC80B71-4ADC-43EF-851E-9B29BDEA5A45}"/>
          </ac:picMkLst>
        </pc:picChg>
      </pc:sldChg>
      <pc:sldChg chg="modSp del mod ord">
        <pc:chgData name="Daniel Stalica" userId="20dc8d5e57de2563" providerId="LiveId" clId="{8754454F-1D64-414E-B515-43FF6D31795A}" dt="2021-06-14T19:34:26.016" v="1216" actId="47"/>
        <pc:sldMkLst>
          <pc:docMk/>
          <pc:sldMk cId="538064042" sldId="267"/>
        </pc:sldMkLst>
        <pc:spChg chg="mod">
          <ac:chgData name="Daniel Stalica" userId="20dc8d5e57de2563" providerId="LiveId" clId="{8754454F-1D64-414E-B515-43FF6D31795A}" dt="2021-06-14T19:09:21.315" v="709" actId="20577"/>
          <ac:spMkLst>
            <pc:docMk/>
            <pc:sldMk cId="538064042" sldId="267"/>
            <ac:spMk id="2" creationId="{3629C1D3-2EC0-4B1B-BDBA-EF366FAC176C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538064042" sldId="267"/>
            <ac:spMk id="3" creationId="{9DE88822-E765-455E-A645-6AAAE50DBA42}"/>
          </ac:spMkLst>
        </pc:spChg>
      </pc:sldChg>
      <pc:sldChg chg="modSp del">
        <pc:chgData name="Daniel Stalica" userId="20dc8d5e57de2563" providerId="LiveId" clId="{8754454F-1D64-414E-B515-43FF6D31795A}" dt="2021-06-14T19:08:56.142" v="687" actId="47"/>
        <pc:sldMkLst>
          <pc:docMk/>
          <pc:sldMk cId="1131583755" sldId="268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1131583755" sldId="268"/>
            <ac:spMk id="2" creationId="{05523E38-23F6-4E58-8613-AEEA72D22149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1131583755" sldId="268"/>
            <ac:spMk id="3" creationId="{67CCE011-47CC-47FD-AAC7-DD458A8819B0}"/>
          </ac:spMkLst>
        </pc:spChg>
      </pc:sldChg>
      <pc:sldChg chg="addSp delSp modSp mod">
        <pc:chgData name="Daniel Stalica" userId="20dc8d5e57de2563" providerId="LiveId" clId="{8754454F-1D64-414E-B515-43FF6D31795A}" dt="2021-06-14T19:34:00.460" v="1214" actId="1076"/>
        <pc:sldMkLst>
          <pc:docMk/>
          <pc:sldMk cId="3710500254" sldId="269"/>
        </pc:sldMkLst>
        <pc:spChg chg="mod">
          <ac:chgData name="Daniel Stalica" userId="20dc8d5e57de2563" providerId="LiveId" clId="{8754454F-1D64-414E-B515-43FF6D31795A}" dt="2021-06-14T19:07:55.071" v="686" actId="20577"/>
          <ac:spMkLst>
            <pc:docMk/>
            <pc:sldMk cId="3710500254" sldId="269"/>
            <ac:spMk id="2" creationId="{4B5C991D-212C-4B24-80B9-9AC7155C05CE}"/>
          </ac:spMkLst>
        </pc:spChg>
        <pc:spChg chg="mod">
          <ac:chgData name="Daniel Stalica" userId="20dc8d5e57de2563" providerId="LiveId" clId="{8754454F-1D64-414E-B515-43FF6D31795A}" dt="2021-06-14T19:07:48.058" v="685" actId="207"/>
          <ac:spMkLst>
            <pc:docMk/>
            <pc:sldMk cId="3710500254" sldId="269"/>
            <ac:spMk id="3" creationId="{98FAE1F4-2004-4029-82D1-62549AE09CD5}"/>
          </ac:spMkLst>
        </pc:spChg>
        <pc:spChg chg="add del mod">
          <ac:chgData name="Daniel Stalica" userId="20dc8d5e57de2563" providerId="LiveId" clId="{8754454F-1D64-414E-B515-43FF6D31795A}" dt="2021-06-14T19:05:49.857" v="552" actId="478"/>
          <ac:spMkLst>
            <pc:docMk/>
            <pc:sldMk cId="3710500254" sldId="269"/>
            <ac:spMk id="5" creationId="{0D02B31F-FA9E-4667-AC91-49998927C588}"/>
          </ac:spMkLst>
        </pc:spChg>
        <pc:spChg chg="add mod">
          <ac:chgData name="Daniel Stalica" userId="20dc8d5e57de2563" providerId="LiveId" clId="{8754454F-1D64-414E-B515-43FF6D31795A}" dt="2021-06-14T19:34:00.460" v="1214" actId="1076"/>
          <ac:spMkLst>
            <pc:docMk/>
            <pc:sldMk cId="3710500254" sldId="269"/>
            <ac:spMk id="7" creationId="{397DC549-83DF-48A1-B508-B749ADE329CC}"/>
          </ac:spMkLst>
        </pc:spChg>
        <pc:picChg chg="del mod">
          <ac:chgData name="Daniel Stalica" userId="20dc8d5e57de2563" providerId="LiveId" clId="{8754454F-1D64-414E-B515-43FF6D31795A}" dt="2021-06-14T19:05:46.448" v="551" actId="478"/>
          <ac:picMkLst>
            <pc:docMk/>
            <pc:sldMk cId="3710500254" sldId="269"/>
            <ac:picMk id="6" creationId="{B1DFE681-FE0B-4873-9807-3AAE01D947B7}"/>
          </ac:picMkLst>
        </pc:picChg>
        <pc:picChg chg="add mod">
          <ac:chgData name="Daniel Stalica" userId="20dc8d5e57de2563" providerId="LiveId" clId="{8754454F-1D64-414E-B515-43FF6D31795A}" dt="2021-06-14T19:06:57.426" v="555" actId="1076"/>
          <ac:picMkLst>
            <pc:docMk/>
            <pc:sldMk cId="3710500254" sldId="269"/>
            <ac:picMk id="1026" creationId="{58EB09A1-F44D-4141-B4E5-4048F9574285}"/>
          </ac:picMkLst>
        </pc:picChg>
      </pc:sldChg>
      <pc:sldChg chg="addSp delSp modSp mod ord">
        <pc:chgData name="Daniel Stalica" userId="20dc8d5e57de2563" providerId="LiveId" clId="{8754454F-1D64-414E-B515-43FF6D31795A}" dt="2021-06-14T19:17:30.870" v="1011" actId="1076"/>
        <pc:sldMkLst>
          <pc:docMk/>
          <pc:sldMk cId="4243325487" sldId="270"/>
        </pc:sldMkLst>
        <pc:spChg chg="mod">
          <ac:chgData name="Daniel Stalica" userId="20dc8d5e57de2563" providerId="LiveId" clId="{8754454F-1D64-414E-B515-43FF6D31795A}" dt="2021-06-14T19:09:45.495" v="726" actId="20577"/>
          <ac:spMkLst>
            <pc:docMk/>
            <pc:sldMk cId="4243325487" sldId="270"/>
            <ac:spMk id="2" creationId="{F3C921B7-C5D2-47E1-B65E-E08E597B75FE}"/>
          </ac:spMkLst>
        </pc:spChg>
        <pc:spChg chg="mod">
          <ac:chgData name="Daniel Stalica" userId="20dc8d5e57de2563" providerId="LiveId" clId="{8754454F-1D64-414E-B515-43FF6D31795A}" dt="2021-06-14T19:09:50.339" v="733" actId="20577"/>
          <ac:spMkLst>
            <pc:docMk/>
            <pc:sldMk cId="4243325487" sldId="270"/>
            <ac:spMk id="3" creationId="{E358EBF7-B6E8-4BCD-8276-63C9CCEC16ED}"/>
          </ac:spMkLst>
        </pc:spChg>
        <pc:spChg chg="mod">
          <ac:chgData name="Daniel Stalica" userId="20dc8d5e57de2563" providerId="LiveId" clId="{8754454F-1D64-414E-B515-43FF6D31795A}" dt="2021-06-14T19:14:16.985" v="971" actId="20577"/>
          <ac:spMkLst>
            <pc:docMk/>
            <pc:sldMk cId="4243325487" sldId="270"/>
            <ac:spMk id="4" creationId="{2792BFF4-ED32-4E9B-B5F3-7FC32D4C06F4}"/>
          </ac:spMkLst>
        </pc:spChg>
        <pc:spChg chg="del mod">
          <ac:chgData name="Daniel Stalica" userId="20dc8d5e57de2563" providerId="LiveId" clId="{8754454F-1D64-414E-B515-43FF6D31795A}" dt="2021-06-14T19:17:16.040" v="1008" actId="478"/>
          <ac:spMkLst>
            <pc:docMk/>
            <pc:sldMk cId="4243325487" sldId="270"/>
            <ac:spMk id="5" creationId="{073C0A2B-1DE9-47A0-A6E9-08FAF85E07F3}"/>
          </ac:spMkLst>
        </pc:spChg>
        <pc:spChg chg="del mod">
          <ac:chgData name="Daniel Stalica" userId="20dc8d5e57de2563" providerId="LiveId" clId="{8754454F-1D64-414E-B515-43FF6D31795A}" dt="2021-06-14T19:15:18.585" v="993" actId="478"/>
          <ac:spMkLst>
            <pc:docMk/>
            <pc:sldMk cId="4243325487" sldId="270"/>
            <ac:spMk id="6" creationId="{7F54D7AA-4926-432B-A686-D87A884A3E4B}"/>
          </ac:spMkLst>
        </pc:spChg>
        <pc:spChg chg="add del mod">
          <ac:chgData name="Daniel Stalica" userId="20dc8d5e57de2563" providerId="LiveId" clId="{8754454F-1D64-414E-B515-43FF6D31795A}" dt="2021-06-14T19:16:16.653" v="1005" actId="478"/>
          <ac:spMkLst>
            <pc:docMk/>
            <pc:sldMk cId="4243325487" sldId="270"/>
            <ac:spMk id="9" creationId="{8D460AD2-664C-4C3B-A47E-A286783B4F59}"/>
          </ac:spMkLst>
        </pc:spChg>
        <pc:spChg chg="add del mod">
          <ac:chgData name="Daniel Stalica" userId="20dc8d5e57de2563" providerId="LiveId" clId="{8754454F-1D64-414E-B515-43FF6D31795A}" dt="2021-06-14T19:15:42.908" v="996" actId="478"/>
          <ac:spMkLst>
            <pc:docMk/>
            <pc:sldMk cId="4243325487" sldId="270"/>
            <ac:spMk id="11" creationId="{566BE519-29FE-4C2F-A01B-319F7F74D257}"/>
          </ac:spMkLst>
        </pc:spChg>
        <pc:spChg chg="add del mod">
          <ac:chgData name="Daniel Stalica" userId="20dc8d5e57de2563" providerId="LiveId" clId="{8754454F-1D64-414E-B515-43FF6D31795A}" dt="2021-06-14T19:17:08.420" v="1007" actId="478"/>
          <ac:spMkLst>
            <pc:docMk/>
            <pc:sldMk cId="4243325487" sldId="270"/>
            <ac:spMk id="13" creationId="{F8E25366-27DB-40FE-BE42-B680BEEBB990}"/>
          </ac:spMkLst>
        </pc:spChg>
        <pc:spChg chg="add del mod">
          <ac:chgData name="Daniel Stalica" userId="20dc8d5e57de2563" providerId="LiveId" clId="{8754454F-1D64-414E-B515-43FF6D31795A}" dt="2021-06-14T19:17:19.181" v="1009" actId="478"/>
          <ac:spMkLst>
            <pc:docMk/>
            <pc:sldMk cId="4243325487" sldId="270"/>
            <ac:spMk id="15" creationId="{A3F66278-3F42-47A1-9DC5-2E6C43FEDB54}"/>
          </ac:spMkLst>
        </pc:spChg>
        <pc:picChg chg="add del mod">
          <ac:chgData name="Daniel Stalica" userId="20dc8d5e57de2563" providerId="LiveId" clId="{8754454F-1D64-414E-B515-43FF6D31795A}" dt="2021-06-14T19:15:09.896" v="992" actId="478"/>
          <ac:picMkLst>
            <pc:docMk/>
            <pc:sldMk cId="4243325487" sldId="270"/>
            <ac:picMk id="7" creationId="{9F2A2F8A-4209-4547-B5BE-1A2BB0FAE392}"/>
          </ac:picMkLst>
        </pc:picChg>
        <pc:picChg chg="add mod">
          <ac:chgData name="Daniel Stalica" userId="20dc8d5e57de2563" providerId="LiveId" clId="{8754454F-1D64-414E-B515-43FF6D31795A}" dt="2021-06-14T19:17:30.870" v="1011" actId="1076"/>
          <ac:picMkLst>
            <pc:docMk/>
            <pc:sldMk cId="4243325487" sldId="270"/>
            <ac:picMk id="16" creationId="{ED0EAA03-09EB-46F8-8C90-C4FA52FC5EB2}"/>
          </ac:picMkLst>
        </pc:picChg>
      </pc:sldChg>
      <pc:sldChg chg="modSp del">
        <pc:chgData name="Daniel Stalica" userId="20dc8d5e57de2563" providerId="LiveId" clId="{8754454F-1D64-414E-B515-43FF6D31795A}" dt="2021-06-14T19:35:05.569" v="1240" actId="47"/>
        <pc:sldMkLst>
          <pc:docMk/>
          <pc:sldMk cId="1793004429" sldId="271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1793004429" sldId="271"/>
            <ac:spMk id="2" creationId="{F1BEC2ED-53EC-403A-B74D-866F38C85889}"/>
          </ac:spMkLst>
        </pc:spChg>
      </pc:sldChg>
      <pc:sldChg chg="modSp del">
        <pc:chgData name="Daniel Stalica" userId="20dc8d5e57de2563" providerId="LiveId" clId="{8754454F-1D64-414E-B515-43FF6D31795A}" dt="2021-06-14T19:35:04.599" v="1239" actId="47"/>
        <pc:sldMkLst>
          <pc:docMk/>
          <pc:sldMk cId="1204420290" sldId="272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1204420290" sldId="272"/>
            <ac:spMk id="2" creationId="{F1BEC2ED-53EC-403A-B74D-866F38C85889}"/>
          </ac:spMkLst>
        </pc:spChg>
      </pc:sldChg>
      <pc:sldChg chg="modSp del">
        <pc:chgData name="Daniel Stalica" userId="20dc8d5e57de2563" providerId="LiveId" clId="{8754454F-1D64-414E-B515-43FF6D31795A}" dt="2021-06-14T19:35:03.431" v="1238" actId="47"/>
        <pc:sldMkLst>
          <pc:docMk/>
          <pc:sldMk cId="3588012429" sldId="273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3588012429" sldId="273"/>
            <ac:spMk id="2" creationId="{EDA1E387-53DE-4FB1-B9A9-C35E03D578AA}"/>
          </ac:spMkLst>
        </pc:spChg>
        <pc:graphicFrameChg chg="mod">
          <ac:chgData name="Daniel Stalica" userId="20dc8d5e57de2563" providerId="LiveId" clId="{8754454F-1D64-414E-B515-43FF6D31795A}" dt="2021-06-14T18:48:55.955" v="0"/>
          <ac:graphicFrameMkLst>
            <pc:docMk/>
            <pc:sldMk cId="3588012429" sldId="273"/>
            <ac:graphicFrameMk id="4" creationId="{09D20080-650C-42AF-90F4-0826ABE5E96A}"/>
          </ac:graphicFrameMkLst>
        </pc:graphicFrameChg>
      </pc:sldChg>
      <pc:sldChg chg="modSp del">
        <pc:chgData name="Daniel Stalica" userId="20dc8d5e57de2563" providerId="LiveId" clId="{8754454F-1D64-414E-B515-43FF6D31795A}" dt="2021-06-14T19:34:31.551" v="1217" actId="47"/>
        <pc:sldMkLst>
          <pc:docMk/>
          <pc:sldMk cId="3107309267" sldId="274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3107309267" sldId="274"/>
            <ac:spMk id="2" creationId="{8D4287F8-F52A-4F5E-B5C0-D0F06B352C79}"/>
          </ac:spMkLst>
        </pc:spChg>
        <pc:picChg chg="mod">
          <ac:chgData name="Daniel Stalica" userId="20dc8d5e57de2563" providerId="LiveId" clId="{8754454F-1D64-414E-B515-43FF6D31795A}" dt="2021-06-14T18:48:55.955" v="0"/>
          <ac:picMkLst>
            <pc:docMk/>
            <pc:sldMk cId="3107309267" sldId="274"/>
            <ac:picMk id="6" creationId="{EC0B7AA8-009D-48B7-814B-3790ADFB0C87}"/>
          </ac:picMkLst>
        </pc:picChg>
      </pc:sldChg>
      <pc:sldChg chg="modSp del">
        <pc:chgData name="Daniel Stalica" userId="20dc8d5e57de2563" providerId="LiveId" clId="{8754454F-1D64-414E-B515-43FF6D31795A}" dt="2021-06-14T19:34:34.985" v="1218" actId="47"/>
        <pc:sldMkLst>
          <pc:docMk/>
          <pc:sldMk cId="2559125585" sldId="275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2559125585" sldId="275"/>
            <ac:spMk id="2" creationId="{21237435-953A-4505-9D14-0A87E332A164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2559125585" sldId="275"/>
            <ac:spMk id="3" creationId="{E914BF91-8FE3-486A-B9BE-DE46CF8CB683}"/>
          </ac:spMkLst>
        </pc:spChg>
      </pc:sldChg>
      <pc:sldChg chg="modSp del">
        <pc:chgData name="Daniel Stalica" userId="20dc8d5e57de2563" providerId="LiveId" clId="{8754454F-1D64-414E-B515-43FF6D31795A}" dt="2021-06-14T19:34:36.189" v="1219" actId="47"/>
        <pc:sldMkLst>
          <pc:docMk/>
          <pc:sldMk cId="3099160690" sldId="276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3099160690" sldId="276"/>
            <ac:spMk id="2" creationId="{791703DF-0030-40F0-8FA0-A3FE4BEE0C56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3099160690" sldId="276"/>
            <ac:spMk id="3" creationId="{6E0D03D4-1987-484F-9D0E-C9AA6B6A6486}"/>
          </ac:spMkLst>
        </pc:spChg>
        <pc:picChg chg="mod">
          <ac:chgData name="Daniel Stalica" userId="20dc8d5e57de2563" providerId="LiveId" clId="{8754454F-1D64-414E-B515-43FF6D31795A}" dt="2021-06-14T18:48:55.955" v="0"/>
          <ac:picMkLst>
            <pc:docMk/>
            <pc:sldMk cId="3099160690" sldId="276"/>
            <ac:picMk id="6" creationId="{24376D8C-8557-449E-9889-B4D052E0BCA6}"/>
          </ac:picMkLst>
        </pc:picChg>
      </pc:sldChg>
      <pc:sldChg chg="modSp del">
        <pc:chgData name="Daniel Stalica" userId="20dc8d5e57de2563" providerId="LiveId" clId="{8754454F-1D64-414E-B515-43FF6D31795A}" dt="2021-06-14T19:34:37.080" v="1220" actId="47"/>
        <pc:sldMkLst>
          <pc:docMk/>
          <pc:sldMk cId="820839493" sldId="277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820839493" sldId="277"/>
            <ac:spMk id="2" creationId="{791703DF-0030-40F0-8FA0-A3FE4BEE0C56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820839493" sldId="277"/>
            <ac:spMk id="3" creationId="{6E0D03D4-1987-484F-9D0E-C9AA6B6A6486}"/>
          </ac:spMkLst>
        </pc:spChg>
        <pc:picChg chg="mod">
          <ac:chgData name="Daniel Stalica" userId="20dc8d5e57de2563" providerId="LiveId" clId="{8754454F-1D64-414E-B515-43FF6D31795A}" dt="2021-06-14T18:48:55.955" v="0"/>
          <ac:picMkLst>
            <pc:docMk/>
            <pc:sldMk cId="820839493" sldId="277"/>
            <ac:picMk id="8" creationId="{C3E662E1-EF3C-4456-B57A-84EEBFBF7A3F}"/>
          </ac:picMkLst>
        </pc:picChg>
      </pc:sldChg>
      <pc:sldChg chg="modSp del">
        <pc:chgData name="Daniel Stalica" userId="20dc8d5e57de2563" providerId="LiveId" clId="{8754454F-1D64-414E-B515-43FF6D31795A}" dt="2021-06-14T19:34:37.910" v="1221" actId="47"/>
        <pc:sldMkLst>
          <pc:docMk/>
          <pc:sldMk cId="2613805294" sldId="278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2613805294" sldId="278"/>
            <ac:spMk id="2" creationId="{791703DF-0030-40F0-8FA0-A3FE4BEE0C56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2613805294" sldId="278"/>
            <ac:spMk id="3" creationId="{6E0D03D4-1987-484F-9D0E-C9AA6B6A6486}"/>
          </ac:spMkLst>
        </pc:spChg>
        <pc:picChg chg="mod">
          <ac:chgData name="Daniel Stalica" userId="20dc8d5e57de2563" providerId="LiveId" clId="{8754454F-1D64-414E-B515-43FF6D31795A}" dt="2021-06-14T18:48:55.955" v="0"/>
          <ac:picMkLst>
            <pc:docMk/>
            <pc:sldMk cId="2613805294" sldId="278"/>
            <ac:picMk id="8" creationId="{217B87EE-5A4D-4203-A923-8ED8709D0A77}"/>
          </ac:picMkLst>
        </pc:picChg>
      </pc:sldChg>
      <pc:sldChg chg="modSp del">
        <pc:chgData name="Daniel Stalica" userId="20dc8d5e57de2563" providerId="LiveId" clId="{8754454F-1D64-414E-B515-43FF6D31795A}" dt="2021-06-14T19:34:38.550" v="1222" actId="47"/>
        <pc:sldMkLst>
          <pc:docMk/>
          <pc:sldMk cId="3105353248" sldId="279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3105353248" sldId="279"/>
            <ac:spMk id="2" creationId="{791703DF-0030-40F0-8FA0-A3FE4BEE0C56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3105353248" sldId="279"/>
            <ac:spMk id="3" creationId="{6E0D03D4-1987-484F-9D0E-C9AA6B6A6486}"/>
          </ac:spMkLst>
        </pc:spChg>
        <pc:picChg chg="mod">
          <ac:chgData name="Daniel Stalica" userId="20dc8d5e57de2563" providerId="LiveId" clId="{8754454F-1D64-414E-B515-43FF6D31795A}" dt="2021-06-14T18:48:55.955" v="0"/>
          <ac:picMkLst>
            <pc:docMk/>
            <pc:sldMk cId="3105353248" sldId="279"/>
            <ac:picMk id="7" creationId="{9B9A8FE6-1B5D-4BF4-82A5-81A94E255753}"/>
          </ac:picMkLst>
        </pc:picChg>
      </pc:sldChg>
      <pc:sldChg chg="modSp del">
        <pc:chgData name="Daniel Stalica" userId="20dc8d5e57de2563" providerId="LiveId" clId="{8754454F-1D64-414E-B515-43FF6D31795A}" dt="2021-06-14T19:34:39.204" v="1223" actId="47"/>
        <pc:sldMkLst>
          <pc:docMk/>
          <pc:sldMk cId="228457333" sldId="280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228457333" sldId="280"/>
            <ac:spMk id="2" creationId="{625F7FAC-86A0-41C7-9607-E71097F77EA2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228457333" sldId="280"/>
            <ac:spMk id="3" creationId="{4A3C4446-1A64-4734-8FDB-B8FC521F3D02}"/>
          </ac:spMkLst>
        </pc:spChg>
      </pc:sldChg>
      <pc:sldChg chg="addSp delSp modSp mod">
        <pc:chgData name="Daniel Stalica" userId="20dc8d5e57de2563" providerId="LiveId" clId="{8754454F-1D64-414E-B515-43FF6D31795A}" dt="2021-06-14T19:34:57.640" v="1236" actId="478"/>
        <pc:sldMkLst>
          <pc:docMk/>
          <pc:sldMk cId="3663217827" sldId="281"/>
        </pc:sldMkLst>
        <pc:spChg chg="mod">
          <ac:chgData name="Daniel Stalica" userId="20dc8d5e57de2563" providerId="LiveId" clId="{8754454F-1D64-414E-B515-43FF6D31795A}" dt="2021-06-14T19:34:47.963" v="1233" actId="20577"/>
          <ac:spMkLst>
            <pc:docMk/>
            <pc:sldMk cId="3663217827" sldId="281"/>
            <ac:spMk id="2" creationId="{625F7FAC-86A0-41C7-9607-E71097F77EA2}"/>
          </ac:spMkLst>
        </pc:spChg>
        <pc:spChg chg="del mod">
          <ac:chgData name="Daniel Stalica" userId="20dc8d5e57de2563" providerId="LiveId" clId="{8754454F-1D64-414E-B515-43FF6D31795A}" dt="2021-06-14T19:34:55.595" v="1235" actId="478"/>
          <ac:spMkLst>
            <pc:docMk/>
            <pc:sldMk cId="3663217827" sldId="281"/>
            <ac:spMk id="3" creationId="{4A3C4446-1A64-4734-8FDB-B8FC521F3D02}"/>
          </ac:spMkLst>
        </pc:spChg>
        <pc:spChg chg="add del mod">
          <ac:chgData name="Daniel Stalica" userId="20dc8d5e57de2563" providerId="LiveId" clId="{8754454F-1D64-414E-B515-43FF6D31795A}" dt="2021-06-14T19:34:57.640" v="1236" actId="478"/>
          <ac:spMkLst>
            <pc:docMk/>
            <pc:sldMk cId="3663217827" sldId="281"/>
            <ac:spMk id="5" creationId="{E47E84F7-0EC2-4F1F-B3C9-7F996ED9D0DF}"/>
          </ac:spMkLst>
        </pc:spChg>
      </pc:sldChg>
      <pc:sldChg chg="modSp del">
        <pc:chgData name="Daniel Stalica" userId="20dc8d5e57de2563" providerId="LiveId" clId="{8754454F-1D64-414E-B515-43FF6D31795A}" dt="2021-06-14T19:35:01.142" v="1237" actId="47"/>
        <pc:sldMkLst>
          <pc:docMk/>
          <pc:sldMk cId="2280689107" sldId="282"/>
        </pc:sldMkLst>
        <pc:spChg chg="mod">
          <ac:chgData name="Daniel Stalica" userId="20dc8d5e57de2563" providerId="LiveId" clId="{8754454F-1D64-414E-B515-43FF6D31795A}" dt="2021-06-14T18:48:55.955" v="0"/>
          <ac:spMkLst>
            <pc:docMk/>
            <pc:sldMk cId="2280689107" sldId="282"/>
            <ac:spMk id="2" creationId="{625F7FAC-86A0-41C7-9607-E71097F77EA2}"/>
          </ac:spMkLst>
        </pc:spChg>
        <pc:spChg chg="mod">
          <ac:chgData name="Daniel Stalica" userId="20dc8d5e57de2563" providerId="LiveId" clId="{8754454F-1D64-414E-B515-43FF6D31795A}" dt="2021-06-14T18:48:55.955" v="0"/>
          <ac:spMkLst>
            <pc:docMk/>
            <pc:sldMk cId="2280689107" sldId="282"/>
            <ac:spMk id="3" creationId="{4A3C4446-1A64-4734-8FDB-B8FC521F3D02}"/>
          </ac:spMkLst>
        </pc:spChg>
      </pc:sldChg>
      <pc:sldChg chg="addSp delSp modSp add mod">
        <pc:chgData name="Daniel Stalica" userId="20dc8d5e57de2563" providerId="LiveId" clId="{8754454F-1D64-414E-B515-43FF6D31795A}" dt="2021-06-14T19:48:24.620" v="1925" actId="478"/>
        <pc:sldMkLst>
          <pc:docMk/>
          <pc:sldMk cId="2821919839" sldId="283"/>
        </pc:sldMkLst>
        <pc:spChg chg="mod">
          <ac:chgData name="Daniel Stalica" userId="20dc8d5e57de2563" providerId="LiveId" clId="{8754454F-1D64-414E-B515-43FF6D31795A}" dt="2021-06-14T19:17:51.214" v="1033" actId="20577"/>
          <ac:spMkLst>
            <pc:docMk/>
            <pc:sldMk cId="2821919839" sldId="283"/>
            <ac:spMk id="2" creationId="{F3C921B7-C5D2-47E1-B65E-E08E597B75FE}"/>
          </ac:spMkLst>
        </pc:spChg>
        <pc:spChg chg="mod">
          <ac:chgData name="Daniel Stalica" userId="20dc8d5e57de2563" providerId="LiveId" clId="{8754454F-1D64-414E-B515-43FF6D31795A}" dt="2021-06-14T19:25:35.778" v="1180" actId="1076"/>
          <ac:spMkLst>
            <pc:docMk/>
            <pc:sldMk cId="2821919839" sldId="283"/>
            <ac:spMk id="3" creationId="{E358EBF7-B6E8-4BCD-8276-63C9CCEC16ED}"/>
          </ac:spMkLst>
        </pc:spChg>
        <pc:spChg chg="del">
          <ac:chgData name="Daniel Stalica" userId="20dc8d5e57de2563" providerId="LiveId" clId="{8754454F-1D64-414E-B515-43FF6D31795A}" dt="2021-06-14T19:18:34.756" v="1055" actId="478"/>
          <ac:spMkLst>
            <pc:docMk/>
            <pc:sldMk cId="2821919839" sldId="283"/>
            <ac:spMk id="4" creationId="{2792BFF4-ED32-4E9B-B5F3-7FC32D4C06F4}"/>
          </ac:spMkLst>
        </pc:spChg>
        <pc:spChg chg="add mod">
          <ac:chgData name="Daniel Stalica" userId="20dc8d5e57de2563" providerId="LiveId" clId="{8754454F-1D64-414E-B515-43FF6D31795A}" dt="2021-06-14T19:25:35.778" v="1180" actId="1076"/>
          <ac:spMkLst>
            <pc:docMk/>
            <pc:sldMk cId="2821919839" sldId="283"/>
            <ac:spMk id="6" creationId="{F044ACE6-AE94-463A-ADDA-DD6ADAB8D311}"/>
          </ac:spMkLst>
        </pc:spChg>
        <pc:spChg chg="add del mod">
          <ac:chgData name="Daniel Stalica" userId="20dc8d5e57de2563" providerId="LiveId" clId="{8754454F-1D64-414E-B515-43FF6D31795A}" dt="2021-06-14T19:18:37.305" v="1056" actId="478"/>
          <ac:spMkLst>
            <pc:docMk/>
            <pc:sldMk cId="2821919839" sldId="283"/>
            <ac:spMk id="7" creationId="{E9FFC8BB-5F14-46B2-8ECD-9F89967BBF65}"/>
          </ac:spMkLst>
        </pc:spChg>
        <pc:spChg chg="add mod">
          <ac:chgData name="Daniel Stalica" userId="20dc8d5e57de2563" providerId="LiveId" clId="{8754454F-1D64-414E-B515-43FF6D31795A}" dt="2021-06-14T19:25:35.778" v="1180" actId="1076"/>
          <ac:spMkLst>
            <pc:docMk/>
            <pc:sldMk cId="2821919839" sldId="283"/>
            <ac:spMk id="10" creationId="{2C193BF2-7359-4C64-ACC7-D5BA6CA819A4}"/>
          </ac:spMkLst>
        </pc:spChg>
        <pc:spChg chg="add mod">
          <ac:chgData name="Daniel Stalica" userId="20dc8d5e57de2563" providerId="LiveId" clId="{8754454F-1D64-414E-B515-43FF6D31795A}" dt="2021-06-14T19:25:35.778" v="1180" actId="1076"/>
          <ac:spMkLst>
            <pc:docMk/>
            <pc:sldMk cId="2821919839" sldId="283"/>
            <ac:spMk id="12" creationId="{16A675C9-A5CB-432E-9D6D-99CBD97EE935}"/>
          </ac:spMkLst>
        </pc:spChg>
        <pc:spChg chg="add mod">
          <ac:chgData name="Daniel Stalica" userId="20dc8d5e57de2563" providerId="LiveId" clId="{8754454F-1D64-414E-B515-43FF6D31795A}" dt="2021-06-14T19:25:47.272" v="1181" actId="1076"/>
          <ac:spMkLst>
            <pc:docMk/>
            <pc:sldMk cId="2821919839" sldId="283"/>
            <ac:spMk id="13" creationId="{26A7CD86-9A38-4492-AF63-30DC29864B20}"/>
          </ac:spMkLst>
        </pc:spChg>
        <pc:spChg chg="add mod">
          <ac:chgData name="Daniel Stalica" userId="20dc8d5e57de2563" providerId="LiveId" clId="{8754454F-1D64-414E-B515-43FF6D31795A}" dt="2021-06-14T19:26:31.704" v="1196" actId="20577"/>
          <ac:spMkLst>
            <pc:docMk/>
            <pc:sldMk cId="2821919839" sldId="283"/>
            <ac:spMk id="14" creationId="{4EE37510-094E-4C2E-9C36-6972899F9E46}"/>
          </ac:spMkLst>
        </pc:spChg>
        <pc:spChg chg="add mod">
          <ac:chgData name="Daniel Stalica" userId="20dc8d5e57de2563" providerId="LiveId" clId="{8754454F-1D64-414E-B515-43FF6D31795A}" dt="2021-06-14T19:25:47.272" v="1181" actId="1076"/>
          <ac:spMkLst>
            <pc:docMk/>
            <pc:sldMk cId="2821919839" sldId="283"/>
            <ac:spMk id="15" creationId="{57C086A2-5E79-49C4-A461-CE18C4F59983}"/>
          </ac:spMkLst>
        </pc:spChg>
        <pc:spChg chg="add mod">
          <ac:chgData name="Daniel Stalica" userId="20dc8d5e57de2563" providerId="LiveId" clId="{8754454F-1D64-414E-B515-43FF6D31795A}" dt="2021-06-14T19:25:47.272" v="1181" actId="1076"/>
          <ac:spMkLst>
            <pc:docMk/>
            <pc:sldMk cId="2821919839" sldId="283"/>
            <ac:spMk id="17" creationId="{04E699D9-74D8-4EAA-A3C3-DE9122A69CD6}"/>
          </ac:spMkLst>
        </pc:spChg>
        <pc:picChg chg="del">
          <ac:chgData name="Daniel Stalica" userId="20dc8d5e57de2563" providerId="LiveId" clId="{8754454F-1D64-414E-B515-43FF6D31795A}" dt="2021-06-14T19:18:22.418" v="1046" actId="478"/>
          <ac:picMkLst>
            <pc:docMk/>
            <pc:sldMk cId="2821919839" sldId="283"/>
            <ac:picMk id="16" creationId="{ED0EAA03-09EB-46F8-8C90-C4FA52FC5EB2}"/>
          </ac:picMkLst>
        </pc:picChg>
        <pc:picChg chg="add del mod">
          <ac:chgData name="Daniel Stalica" userId="20dc8d5e57de2563" providerId="LiveId" clId="{8754454F-1D64-414E-B515-43FF6D31795A}" dt="2021-06-14T19:48:24.620" v="1925" actId="478"/>
          <ac:picMkLst>
            <pc:docMk/>
            <pc:sldMk cId="2821919839" sldId="283"/>
            <ac:picMk id="18" creationId="{2D186C9D-1D75-4726-9902-CD40A88F91B9}"/>
          </ac:picMkLst>
        </pc:picChg>
      </pc:sldChg>
      <pc:sldChg chg="addSp delSp modSp add del mod">
        <pc:chgData name="Daniel Stalica" userId="20dc8d5e57de2563" providerId="LiveId" clId="{8754454F-1D64-414E-B515-43FF6D31795A}" dt="2021-06-14T19:34:24.693" v="1215" actId="47"/>
        <pc:sldMkLst>
          <pc:docMk/>
          <pc:sldMk cId="2467830414" sldId="284"/>
        </pc:sldMkLst>
        <pc:spChg chg="mod">
          <ac:chgData name="Daniel Stalica" userId="20dc8d5e57de2563" providerId="LiveId" clId="{8754454F-1D64-414E-B515-43FF6D31795A}" dt="2021-06-14T19:20:31.517" v="1092" actId="20577"/>
          <ac:spMkLst>
            <pc:docMk/>
            <pc:sldMk cId="2467830414" sldId="284"/>
            <ac:spMk id="3" creationId="{E358EBF7-B6E8-4BCD-8276-63C9CCEC16ED}"/>
          </ac:spMkLst>
        </pc:spChg>
        <pc:spChg chg="add mod">
          <ac:chgData name="Daniel Stalica" userId="20dc8d5e57de2563" providerId="LiveId" clId="{8754454F-1D64-414E-B515-43FF6D31795A}" dt="2021-06-14T19:22:01.231" v="1145" actId="20577"/>
          <ac:spMkLst>
            <pc:docMk/>
            <pc:sldMk cId="2467830414" sldId="284"/>
            <ac:spMk id="8" creationId="{5DFE1488-C2F5-42AC-8FBB-8784DE521F8E}"/>
          </ac:spMkLst>
        </pc:spChg>
        <pc:spChg chg="del">
          <ac:chgData name="Daniel Stalica" userId="20dc8d5e57de2563" providerId="LiveId" clId="{8754454F-1D64-414E-B515-43FF6D31795A}" dt="2021-06-14T19:20:36.153" v="1093" actId="478"/>
          <ac:spMkLst>
            <pc:docMk/>
            <pc:sldMk cId="2467830414" sldId="284"/>
            <ac:spMk id="10" creationId="{2C193BF2-7359-4C64-ACC7-D5BA6CA819A4}"/>
          </ac:spMkLst>
        </pc:spChg>
        <pc:spChg chg="add mod">
          <ac:chgData name="Daniel Stalica" userId="20dc8d5e57de2563" providerId="LiveId" clId="{8754454F-1D64-414E-B515-43FF6D31795A}" dt="2021-06-14T19:23:10.655" v="1156" actId="1076"/>
          <ac:spMkLst>
            <pc:docMk/>
            <pc:sldMk cId="2467830414" sldId="284"/>
            <ac:spMk id="11" creationId="{CF99461F-987E-4FA6-9FB9-7641DB047C18}"/>
          </ac:spMkLst>
        </pc:spChg>
        <pc:spChg chg="del">
          <ac:chgData name="Daniel Stalica" userId="20dc8d5e57de2563" providerId="LiveId" clId="{8754454F-1D64-414E-B515-43FF6D31795A}" dt="2021-06-14T19:20:38.366" v="1094" actId="478"/>
          <ac:spMkLst>
            <pc:docMk/>
            <pc:sldMk cId="2467830414" sldId="284"/>
            <ac:spMk id="12" creationId="{16A675C9-A5CB-432E-9D6D-99CBD97EE935}"/>
          </ac:spMkLst>
        </pc:spChg>
      </pc:sldChg>
      <pc:sldChg chg="addSp delSp modSp add mod ord">
        <pc:chgData name="Daniel Stalica" userId="20dc8d5e57de2563" providerId="LiveId" clId="{8754454F-1D64-414E-B515-43FF6D31795A}" dt="2021-06-14T19:38:51.404" v="1596" actId="14100"/>
        <pc:sldMkLst>
          <pc:docMk/>
          <pc:sldMk cId="2681252057" sldId="284"/>
        </pc:sldMkLst>
        <pc:spChg chg="mod">
          <ac:chgData name="Daniel Stalica" userId="20dc8d5e57de2563" providerId="LiveId" clId="{8754454F-1D64-414E-B515-43FF6D31795A}" dt="2021-06-14T19:35:59.975" v="1263" actId="20577"/>
          <ac:spMkLst>
            <pc:docMk/>
            <pc:sldMk cId="2681252057" sldId="284"/>
            <ac:spMk id="2" creationId="{4B5C991D-212C-4B24-80B9-9AC7155C05CE}"/>
          </ac:spMkLst>
        </pc:spChg>
        <pc:spChg chg="mod">
          <ac:chgData name="Daniel Stalica" userId="20dc8d5e57de2563" providerId="LiveId" clId="{8754454F-1D64-414E-B515-43FF6D31795A}" dt="2021-06-14T19:37:58.389" v="1585" actId="20577"/>
          <ac:spMkLst>
            <pc:docMk/>
            <pc:sldMk cId="2681252057" sldId="284"/>
            <ac:spMk id="3" creationId="{98FAE1F4-2004-4029-82D1-62549AE09CD5}"/>
          </ac:spMkLst>
        </pc:spChg>
        <pc:spChg chg="del">
          <ac:chgData name="Daniel Stalica" userId="20dc8d5e57de2563" providerId="LiveId" clId="{8754454F-1D64-414E-B515-43FF6D31795A}" dt="2021-06-14T19:38:14.224" v="1587" actId="478"/>
          <ac:spMkLst>
            <pc:docMk/>
            <pc:sldMk cId="2681252057" sldId="284"/>
            <ac:spMk id="7" creationId="{397DC549-83DF-48A1-B508-B749ADE329CC}"/>
          </ac:spMkLst>
        </pc:spChg>
        <pc:picChg chg="add mod">
          <ac:chgData name="Daniel Stalica" userId="20dc8d5e57de2563" providerId="LiveId" clId="{8754454F-1D64-414E-B515-43FF6D31795A}" dt="2021-06-14T19:38:51.164" v="1595" actId="14100"/>
          <ac:picMkLst>
            <pc:docMk/>
            <pc:sldMk cId="2681252057" sldId="284"/>
            <ac:picMk id="6" creationId="{F8712ED9-E053-4460-8737-3F53D54F9B65}"/>
          </ac:picMkLst>
        </pc:picChg>
        <pc:picChg chg="add mod">
          <ac:chgData name="Daniel Stalica" userId="20dc8d5e57de2563" providerId="LiveId" clId="{8754454F-1D64-414E-B515-43FF6D31795A}" dt="2021-06-14T19:38:51.404" v="1596" actId="14100"/>
          <ac:picMkLst>
            <pc:docMk/>
            <pc:sldMk cId="2681252057" sldId="284"/>
            <ac:picMk id="8" creationId="{A2DE5330-3B30-431F-988B-47CC024C83F3}"/>
          </ac:picMkLst>
        </pc:picChg>
        <pc:picChg chg="del">
          <ac:chgData name="Daniel Stalica" userId="20dc8d5e57de2563" providerId="LiveId" clId="{8754454F-1D64-414E-B515-43FF6D31795A}" dt="2021-06-14T19:38:12.054" v="1586" actId="478"/>
          <ac:picMkLst>
            <pc:docMk/>
            <pc:sldMk cId="2681252057" sldId="284"/>
            <ac:picMk id="1026" creationId="{58EB09A1-F44D-4141-B4E5-4048F9574285}"/>
          </ac:picMkLst>
        </pc:picChg>
      </pc:sldChg>
      <pc:sldChg chg="addSp delSp modSp add mod">
        <pc:chgData name="Daniel Stalica" userId="20dc8d5e57de2563" providerId="LiveId" clId="{8754454F-1D64-414E-B515-43FF6D31795A}" dt="2021-06-14T19:44:42.617" v="1755" actId="1076"/>
        <pc:sldMkLst>
          <pc:docMk/>
          <pc:sldMk cId="956464206" sldId="285"/>
        </pc:sldMkLst>
        <pc:spChg chg="mod">
          <ac:chgData name="Daniel Stalica" userId="20dc8d5e57de2563" providerId="LiveId" clId="{8754454F-1D64-414E-B515-43FF6D31795A}" dt="2021-06-14T19:39:45.950" v="1642" actId="14100"/>
          <ac:spMkLst>
            <pc:docMk/>
            <pc:sldMk cId="956464206" sldId="285"/>
            <ac:spMk id="2" creationId="{4B5C991D-212C-4B24-80B9-9AC7155C05CE}"/>
          </ac:spMkLst>
        </pc:spChg>
        <pc:spChg chg="del">
          <ac:chgData name="Daniel Stalica" userId="20dc8d5e57de2563" providerId="LiveId" clId="{8754454F-1D64-414E-B515-43FF6D31795A}" dt="2021-06-14T19:40:45.108" v="1645" actId="478"/>
          <ac:spMkLst>
            <pc:docMk/>
            <pc:sldMk cId="956464206" sldId="285"/>
            <ac:spMk id="3" creationId="{98FAE1F4-2004-4029-82D1-62549AE09CD5}"/>
          </ac:spMkLst>
        </pc:spChg>
        <pc:spChg chg="add del mod">
          <ac:chgData name="Daniel Stalica" userId="20dc8d5e57de2563" providerId="LiveId" clId="{8754454F-1D64-414E-B515-43FF6D31795A}" dt="2021-06-14T19:40:50.797" v="1647" actId="478"/>
          <ac:spMkLst>
            <pc:docMk/>
            <pc:sldMk cId="956464206" sldId="285"/>
            <ac:spMk id="5" creationId="{2AC02748-8938-4D10-B3E4-9FBDBF5FED2E}"/>
          </ac:spMkLst>
        </pc:spChg>
        <pc:spChg chg="add del mod">
          <ac:chgData name="Daniel Stalica" userId="20dc8d5e57de2563" providerId="LiveId" clId="{8754454F-1D64-414E-B515-43FF6D31795A}" dt="2021-06-14T19:43:01.148" v="1714" actId="478"/>
          <ac:spMkLst>
            <pc:docMk/>
            <pc:sldMk cId="956464206" sldId="285"/>
            <ac:spMk id="7" creationId="{30C0B0C2-AF3C-4024-B18E-AD1305EB09E2}"/>
          </ac:spMkLst>
        </pc:spChg>
        <pc:spChg chg="add mod">
          <ac:chgData name="Daniel Stalica" userId="20dc8d5e57de2563" providerId="LiveId" clId="{8754454F-1D64-414E-B515-43FF6D31795A}" dt="2021-06-14T19:41:57.612" v="1702" actId="1076"/>
          <ac:spMkLst>
            <pc:docMk/>
            <pc:sldMk cId="956464206" sldId="285"/>
            <ac:spMk id="9" creationId="{4DFCEB79-A1D4-475B-AF22-D8D1FA9AC6E6}"/>
          </ac:spMkLst>
        </pc:spChg>
        <pc:spChg chg="add mod">
          <ac:chgData name="Daniel Stalica" userId="20dc8d5e57de2563" providerId="LiveId" clId="{8754454F-1D64-414E-B515-43FF6D31795A}" dt="2021-06-14T19:43:07.741" v="1726" actId="20577"/>
          <ac:spMkLst>
            <pc:docMk/>
            <pc:sldMk cId="956464206" sldId="285"/>
            <ac:spMk id="10" creationId="{92EC135E-80E6-44AF-9CD1-5AE5AAC540FF}"/>
          </ac:spMkLst>
        </pc:spChg>
        <pc:spChg chg="add del mod">
          <ac:chgData name="Daniel Stalica" userId="20dc8d5e57de2563" providerId="LiveId" clId="{8754454F-1D64-414E-B515-43FF6D31795A}" dt="2021-06-14T19:41:03.639" v="1651" actId="478"/>
          <ac:spMkLst>
            <pc:docMk/>
            <pc:sldMk cId="956464206" sldId="285"/>
            <ac:spMk id="11" creationId="{95A7E86A-89BF-4077-B5DD-473273A3BFBC}"/>
          </ac:spMkLst>
        </pc:spChg>
        <pc:spChg chg="add del mod">
          <ac:chgData name="Daniel Stalica" userId="20dc8d5e57de2563" providerId="LiveId" clId="{8754454F-1D64-414E-B515-43FF6D31795A}" dt="2021-06-14T19:41:06.311" v="1652" actId="478"/>
          <ac:spMkLst>
            <pc:docMk/>
            <pc:sldMk cId="956464206" sldId="285"/>
            <ac:spMk id="12" creationId="{40972F37-D9A8-4E11-96D8-E106D240E681}"/>
          </ac:spMkLst>
        </pc:spChg>
        <pc:spChg chg="add mod">
          <ac:chgData name="Daniel Stalica" userId="20dc8d5e57de2563" providerId="LiveId" clId="{8754454F-1D64-414E-B515-43FF6D31795A}" dt="2021-06-14T19:44:34.106" v="1754" actId="5793"/>
          <ac:spMkLst>
            <pc:docMk/>
            <pc:sldMk cId="956464206" sldId="285"/>
            <ac:spMk id="14" creationId="{09D4B711-1978-48FA-A6AE-7FA11946B54E}"/>
          </ac:spMkLst>
        </pc:spChg>
        <pc:picChg chg="del">
          <ac:chgData name="Daniel Stalica" userId="20dc8d5e57de2563" providerId="LiveId" clId="{8754454F-1D64-414E-B515-43FF6D31795A}" dt="2021-06-14T19:40:27.207" v="1643" actId="478"/>
          <ac:picMkLst>
            <pc:docMk/>
            <pc:sldMk cId="956464206" sldId="285"/>
            <ac:picMk id="6" creationId="{F8712ED9-E053-4460-8737-3F53D54F9B65}"/>
          </ac:picMkLst>
        </pc:picChg>
        <pc:picChg chg="del">
          <ac:chgData name="Daniel Stalica" userId="20dc8d5e57de2563" providerId="LiveId" clId="{8754454F-1D64-414E-B515-43FF6D31795A}" dt="2021-06-14T19:40:28.918" v="1644" actId="478"/>
          <ac:picMkLst>
            <pc:docMk/>
            <pc:sldMk cId="956464206" sldId="285"/>
            <ac:picMk id="8" creationId="{A2DE5330-3B30-431F-988B-47CC024C83F3}"/>
          </ac:picMkLst>
        </pc:picChg>
        <pc:picChg chg="add mod">
          <ac:chgData name="Daniel Stalica" userId="20dc8d5e57de2563" providerId="LiveId" clId="{8754454F-1D64-414E-B515-43FF6D31795A}" dt="2021-06-14T19:44:42.617" v="1755" actId="1076"/>
          <ac:picMkLst>
            <pc:docMk/>
            <pc:sldMk cId="956464206" sldId="285"/>
            <ac:picMk id="13" creationId="{F425B24B-D7E1-49D7-B894-A22755338D96}"/>
          </ac:picMkLst>
        </pc:picChg>
      </pc:sldChg>
      <pc:sldChg chg="addSp delSp modSp add mod">
        <pc:chgData name="Daniel Stalica" userId="20dc8d5e57de2563" providerId="LiveId" clId="{8754454F-1D64-414E-B515-43FF6D31795A}" dt="2021-06-14T19:46:33.343" v="1856" actId="1076"/>
        <pc:sldMkLst>
          <pc:docMk/>
          <pc:sldMk cId="2071447754" sldId="286"/>
        </pc:sldMkLst>
        <pc:spChg chg="mod">
          <ac:chgData name="Daniel Stalica" userId="20dc8d5e57de2563" providerId="LiveId" clId="{8754454F-1D64-414E-B515-43FF6D31795A}" dt="2021-06-14T19:45:22.072" v="1777" actId="20577"/>
          <ac:spMkLst>
            <pc:docMk/>
            <pc:sldMk cId="2071447754" sldId="286"/>
            <ac:spMk id="9" creationId="{4DFCEB79-A1D4-475B-AF22-D8D1FA9AC6E6}"/>
          </ac:spMkLst>
        </pc:spChg>
        <pc:spChg chg="mod">
          <ac:chgData name="Daniel Stalica" userId="20dc8d5e57de2563" providerId="LiveId" clId="{8754454F-1D64-414E-B515-43FF6D31795A}" dt="2021-06-14T19:45:40.768" v="1782" actId="1076"/>
          <ac:spMkLst>
            <pc:docMk/>
            <pc:sldMk cId="2071447754" sldId="286"/>
            <ac:spMk id="10" creationId="{92EC135E-80E6-44AF-9CD1-5AE5AAC540FF}"/>
          </ac:spMkLst>
        </pc:spChg>
        <pc:spChg chg="mod">
          <ac:chgData name="Daniel Stalica" userId="20dc8d5e57de2563" providerId="LiveId" clId="{8754454F-1D64-414E-B515-43FF6D31795A}" dt="2021-06-14T19:46:24.117" v="1854" actId="1076"/>
          <ac:spMkLst>
            <pc:docMk/>
            <pc:sldMk cId="2071447754" sldId="286"/>
            <ac:spMk id="14" creationId="{09D4B711-1978-48FA-A6AE-7FA11946B54E}"/>
          </ac:spMkLst>
        </pc:spChg>
        <pc:picChg chg="add mod">
          <ac:chgData name="Daniel Stalica" userId="20dc8d5e57de2563" providerId="LiveId" clId="{8754454F-1D64-414E-B515-43FF6D31795A}" dt="2021-06-14T19:46:33.343" v="1856" actId="1076"/>
          <ac:picMkLst>
            <pc:docMk/>
            <pc:sldMk cId="2071447754" sldId="286"/>
            <ac:picMk id="7" creationId="{F8AE49F0-7565-45CA-B6E8-4D6814B85AB2}"/>
          </ac:picMkLst>
        </pc:picChg>
        <pc:picChg chg="del">
          <ac:chgData name="Daniel Stalica" userId="20dc8d5e57de2563" providerId="LiveId" clId="{8754454F-1D64-414E-B515-43FF6D31795A}" dt="2021-06-14T19:45:24.880" v="1778" actId="478"/>
          <ac:picMkLst>
            <pc:docMk/>
            <pc:sldMk cId="2071447754" sldId="286"/>
            <ac:picMk id="13" creationId="{F425B24B-D7E1-49D7-B894-A22755338D96}"/>
          </ac:picMkLst>
        </pc:picChg>
      </pc:sldChg>
      <pc:sldChg chg="addSp delSp modSp add mod">
        <pc:chgData name="Daniel Stalica" userId="20dc8d5e57de2563" providerId="LiveId" clId="{8754454F-1D64-414E-B515-43FF6D31795A}" dt="2021-06-16T00:12:09.069" v="3351" actId="1076"/>
        <pc:sldMkLst>
          <pc:docMk/>
          <pc:sldMk cId="1029798868" sldId="287"/>
        </pc:sldMkLst>
        <pc:spChg chg="mod">
          <ac:chgData name="Daniel Stalica" userId="20dc8d5e57de2563" providerId="LiveId" clId="{8754454F-1D64-414E-B515-43FF6D31795A}" dt="2021-06-14T19:47:40.270" v="1918" actId="14100"/>
          <ac:spMkLst>
            <pc:docMk/>
            <pc:sldMk cId="1029798868" sldId="287"/>
            <ac:spMk id="2" creationId="{4B5C991D-212C-4B24-80B9-9AC7155C05CE}"/>
          </ac:spMkLst>
        </pc:spChg>
        <pc:spChg chg="add mod">
          <ac:chgData name="Daniel Stalica" userId="20dc8d5e57de2563" providerId="LiveId" clId="{8754454F-1D64-414E-B515-43FF6D31795A}" dt="2021-06-14T19:54:16.957" v="2173" actId="1076"/>
          <ac:spMkLst>
            <pc:docMk/>
            <pc:sldMk cId="1029798868" sldId="287"/>
            <ac:spMk id="8" creationId="{190F9EA4-25EA-4563-B47D-9E4BD3A034B1}"/>
          </ac:spMkLst>
        </pc:spChg>
        <pc:spChg chg="del">
          <ac:chgData name="Daniel Stalica" userId="20dc8d5e57de2563" providerId="LiveId" clId="{8754454F-1D64-414E-B515-43FF6D31795A}" dt="2021-06-14T19:47:46.512" v="1919" actId="478"/>
          <ac:spMkLst>
            <pc:docMk/>
            <pc:sldMk cId="1029798868" sldId="287"/>
            <ac:spMk id="9" creationId="{4DFCEB79-A1D4-475B-AF22-D8D1FA9AC6E6}"/>
          </ac:spMkLst>
        </pc:spChg>
        <pc:spChg chg="del">
          <ac:chgData name="Daniel Stalica" userId="20dc8d5e57de2563" providerId="LiveId" clId="{8754454F-1D64-414E-B515-43FF6D31795A}" dt="2021-06-14T19:47:50.390" v="1921" actId="478"/>
          <ac:spMkLst>
            <pc:docMk/>
            <pc:sldMk cId="1029798868" sldId="287"/>
            <ac:spMk id="10" creationId="{92EC135E-80E6-44AF-9CD1-5AE5AAC540FF}"/>
          </ac:spMkLst>
        </pc:spChg>
        <pc:spChg chg="add mod">
          <ac:chgData name="Daniel Stalica" userId="20dc8d5e57de2563" providerId="LiveId" clId="{8754454F-1D64-414E-B515-43FF6D31795A}" dt="2021-06-14T19:56:02.016" v="2256" actId="20577"/>
          <ac:spMkLst>
            <pc:docMk/>
            <pc:sldMk cId="1029798868" sldId="287"/>
            <ac:spMk id="11" creationId="{995BEACE-A1A1-49E4-8588-6066BF693288}"/>
          </ac:spMkLst>
        </pc:spChg>
        <pc:spChg chg="add mod">
          <ac:chgData name="Daniel Stalica" userId="20dc8d5e57de2563" providerId="LiveId" clId="{8754454F-1D64-414E-B515-43FF6D31795A}" dt="2021-06-14T19:55:08.716" v="2191" actId="5793"/>
          <ac:spMkLst>
            <pc:docMk/>
            <pc:sldMk cId="1029798868" sldId="287"/>
            <ac:spMk id="12" creationId="{C557975D-6DA9-494D-82C2-9361B3F2660A}"/>
          </ac:spMkLst>
        </pc:spChg>
        <pc:spChg chg="del mod">
          <ac:chgData name="Daniel Stalica" userId="20dc8d5e57de2563" providerId="LiveId" clId="{8754454F-1D64-414E-B515-43FF6D31795A}" dt="2021-06-14T19:47:54.787" v="1923" actId="478"/>
          <ac:spMkLst>
            <pc:docMk/>
            <pc:sldMk cId="1029798868" sldId="287"/>
            <ac:spMk id="14" creationId="{09D4B711-1978-48FA-A6AE-7FA11946B54E}"/>
          </ac:spMkLst>
        </pc:spChg>
        <pc:picChg chg="add mod">
          <ac:chgData name="Daniel Stalica" userId="20dc8d5e57de2563" providerId="LiveId" clId="{8754454F-1D64-414E-B515-43FF6D31795A}" dt="2021-06-16T00:12:09.069" v="3351" actId="1076"/>
          <ac:picMkLst>
            <pc:docMk/>
            <pc:sldMk cId="1029798868" sldId="287"/>
            <ac:picMk id="7" creationId="{E6C60333-EC59-47EE-832C-566A4C74B74F}"/>
          </ac:picMkLst>
        </pc:picChg>
        <pc:picChg chg="del">
          <ac:chgData name="Daniel Stalica" userId="20dc8d5e57de2563" providerId="LiveId" clId="{8754454F-1D64-414E-B515-43FF6D31795A}" dt="2021-06-14T19:47:48.302" v="1920" actId="478"/>
          <ac:picMkLst>
            <pc:docMk/>
            <pc:sldMk cId="1029798868" sldId="287"/>
            <ac:picMk id="7" creationId="{F8AE49F0-7565-45CA-B6E8-4D6814B85AB2}"/>
          </ac:picMkLst>
        </pc:picChg>
        <pc:picChg chg="add mod">
          <ac:chgData name="Daniel Stalica" userId="20dc8d5e57de2563" providerId="LiveId" clId="{8754454F-1D64-414E-B515-43FF6D31795A}" dt="2021-06-16T00:12:09.069" v="3351" actId="1076"/>
          <ac:picMkLst>
            <pc:docMk/>
            <pc:sldMk cId="1029798868" sldId="287"/>
            <ac:picMk id="9" creationId="{BDFCE4BC-4F1E-495C-9D73-241D3F659273}"/>
          </ac:picMkLst>
        </pc:picChg>
        <pc:picChg chg="add del mod">
          <ac:chgData name="Daniel Stalica" userId="20dc8d5e57de2563" providerId="LiveId" clId="{8754454F-1D64-414E-B515-43FF6D31795A}" dt="2021-06-16T00:11:18.271" v="3341" actId="478"/>
          <ac:picMkLst>
            <pc:docMk/>
            <pc:sldMk cId="1029798868" sldId="287"/>
            <ac:picMk id="13" creationId="{846D7684-0EB7-4B98-A69C-3125C2B1A5D7}"/>
          </ac:picMkLst>
        </pc:picChg>
      </pc:sldChg>
      <pc:sldChg chg="new del">
        <pc:chgData name="Daniel Stalica" userId="20dc8d5e57de2563" providerId="LiveId" clId="{8754454F-1D64-414E-B515-43FF6D31795A}" dt="2021-06-14T19:47:05.955" v="1858" actId="47"/>
        <pc:sldMkLst>
          <pc:docMk/>
          <pc:sldMk cId="2578030772" sldId="287"/>
        </pc:sldMkLst>
      </pc:sldChg>
      <pc:sldChg chg="addSp delSp modSp add mod">
        <pc:chgData name="Daniel Stalica" userId="20dc8d5e57de2563" providerId="LiveId" clId="{8754454F-1D64-414E-B515-43FF6D31795A}" dt="2021-06-14T20:04:36.891" v="2580" actId="1076"/>
        <pc:sldMkLst>
          <pc:docMk/>
          <pc:sldMk cId="3411899182" sldId="288"/>
        </pc:sldMkLst>
        <pc:spChg chg="mod">
          <ac:chgData name="Daniel Stalica" userId="20dc8d5e57de2563" providerId="LiveId" clId="{8754454F-1D64-414E-B515-43FF6D31795A}" dt="2021-06-14T20:01:41.121" v="2568" actId="1076"/>
          <ac:spMkLst>
            <pc:docMk/>
            <pc:sldMk cId="3411899182" sldId="288"/>
            <ac:spMk id="2" creationId="{4B5C991D-212C-4B24-80B9-9AC7155C05CE}"/>
          </ac:spMkLst>
        </pc:spChg>
        <pc:spChg chg="mod">
          <ac:chgData name="Daniel Stalica" userId="20dc8d5e57de2563" providerId="LiveId" clId="{8754454F-1D64-414E-B515-43FF6D31795A}" dt="2021-06-14T20:01:41.121" v="2568" actId="1076"/>
          <ac:spMkLst>
            <pc:docMk/>
            <pc:sldMk cId="3411899182" sldId="288"/>
            <ac:spMk id="8" creationId="{190F9EA4-25EA-4563-B47D-9E4BD3A034B1}"/>
          </ac:spMkLst>
        </pc:spChg>
        <pc:spChg chg="add mod">
          <ac:chgData name="Daniel Stalica" userId="20dc8d5e57de2563" providerId="LiveId" clId="{8754454F-1D64-414E-B515-43FF6D31795A}" dt="2021-06-14T20:04:36.891" v="2580" actId="1076"/>
          <ac:spMkLst>
            <pc:docMk/>
            <pc:sldMk cId="3411899182" sldId="288"/>
            <ac:spMk id="10" creationId="{CAA416F6-9153-422B-A093-4DFB96862A02}"/>
          </ac:spMkLst>
        </pc:spChg>
        <pc:spChg chg="mod">
          <ac:chgData name="Daniel Stalica" userId="20dc8d5e57de2563" providerId="LiveId" clId="{8754454F-1D64-414E-B515-43FF6D31795A}" dt="2021-06-14T20:01:41.121" v="2568" actId="1076"/>
          <ac:spMkLst>
            <pc:docMk/>
            <pc:sldMk cId="3411899182" sldId="288"/>
            <ac:spMk id="11" creationId="{995BEACE-A1A1-49E4-8588-6066BF693288}"/>
          </ac:spMkLst>
        </pc:spChg>
        <pc:spChg chg="mod">
          <ac:chgData name="Daniel Stalica" userId="20dc8d5e57de2563" providerId="LiveId" clId="{8754454F-1D64-414E-B515-43FF6D31795A}" dt="2021-06-14T20:02:27.655" v="2571" actId="14100"/>
          <ac:spMkLst>
            <pc:docMk/>
            <pc:sldMk cId="3411899182" sldId="288"/>
            <ac:spMk id="12" creationId="{C557975D-6DA9-494D-82C2-9361B3F2660A}"/>
          </ac:spMkLst>
        </pc:spChg>
        <pc:spChg chg="add mod">
          <ac:chgData name="Daniel Stalica" userId="20dc8d5e57de2563" providerId="LiveId" clId="{8754454F-1D64-414E-B515-43FF6D31795A}" dt="2021-06-14T20:04:36.891" v="2580" actId="1076"/>
          <ac:spMkLst>
            <pc:docMk/>
            <pc:sldMk cId="3411899182" sldId="288"/>
            <ac:spMk id="14" creationId="{8D6A61DC-B711-4596-BB8E-43D98A72767F}"/>
          </ac:spMkLst>
        </pc:spChg>
        <pc:picChg chg="add mod">
          <ac:chgData name="Daniel Stalica" userId="20dc8d5e57de2563" providerId="LiveId" clId="{8754454F-1D64-414E-B515-43FF6D31795A}" dt="2021-06-14T20:01:41.121" v="2568" actId="1076"/>
          <ac:picMkLst>
            <pc:docMk/>
            <pc:sldMk cId="3411899182" sldId="288"/>
            <ac:picMk id="7" creationId="{C863476C-9C14-44B9-B4B2-078A3BBF6EF2}"/>
          </ac:picMkLst>
        </pc:picChg>
        <pc:picChg chg="add mod">
          <ac:chgData name="Daniel Stalica" userId="20dc8d5e57de2563" providerId="LiveId" clId="{8754454F-1D64-414E-B515-43FF6D31795A}" dt="2021-06-14T20:01:41.121" v="2568" actId="1076"/>
          <ac:picMkLst>
            <pc:docMk/>
            <pc:sldMk cId="3411899182" sldId="288"/>
            <ac:picMk id="9" creationId="{158A0A73-20EC-469A-9AF0-9EBD2ADA6E13}"/>
          </ac:picMkLst>
        </pc:picChg>
        <pc:picChg chg="del">
          <ac:chgData name="Daniel Stalica" userId="20dc8d5e57de2563" providerId="LiveId" clId="{8754454F-1D64-414E-B515-43FF6D31795A}" dt="2021-06-14T20:00:23.969" v="2555" actId="478"/>
          <ac:picMkLst>
            <pc:docMk/>
            <pc:sldMk cId="3411899182" sldId="288"/>
            <ac:picMk id="13" creationId="{846D7684-0EB7-4B98-A69C-3125C2B1A5D7}"/>
          </ac:picMkLst>
        </pc:picChg>
      </pc:sldChg>
      <pc:sldChg chg="addSp delSp modSp add mod">
        <pc:chgData name="Daniel Stalica" userId="20dc8d5e57de2563" providerId="LiveId" clId="{8754454F-1D64-414E-B515-43FF6D31795A}" dt="2021-06-14T20:14:44.602" v="2752" actId="1076"/>
        <pc:sldMkLst>
          <pc:docMk/>
          <pc:sldMk cId="4026602160" sldId="289"/>
        </pc:sldMkLst>
        <pc:spChg chg="mod">
          <ac:chgData name="Daniel Stalica" userId="20dc8d5e57de2563" providerId="LiveId" clId="{8754454F-1D64-414E-B515-43FF6D31795A}" dt="2021-06-14T20:14:44.602" v="2752" actId="1076"/>
          <ac:spMkLst>
            <pc:docMk/>
            <pc:sldMk cId="4026602160" sldId="289"/>
            <ac:spMk id="2" creationId="{4B5C991D-212C-4B24-80B9-9AC7155C05CE}"/>
          </ac:spMkLst>
        </pc:spChg>
        <pc:spChg chg="del">
          <ac:chgData name="Daniel Stalica" userId="20dc8d5e57de2563" providerId="LiveId" clId="{8754454F-1D64-414E-B515-43FF6D31795A}" dt="2021-06-14T20:05:33.110" v="2587" actId="478"/>
          <ac:spMkLst>
            <pc:docMk/>
            <pc:sldMk cId="4026602160" sldId="289"/>
            <ac:spMk id="8" creationId="{190F9EA4-25EA-4563-B47D-9E4BD3A034B1}"/>
          </ac:spMkLst>
        </pc:spChg>
        <pc:spChg chg="del">
          <ac:chgData name="Daniel Stalica" userId="20dc8d5e57de2563" providerId="LiveId" clId="{8754454F-1D64-414E-B515-43FF6D31795A}" dt="2021-06-14T20:05:36.338" v="2588" actId="478"/>
          <ac:spMkLst>
            <pc:docMk/>
            <pc:sldMk cId="4026602160" sldId="289"/>
            <ac:spMk id="10" creationId="{CAA416F6-9153-422B-A093-4DFB96862A02}"/>
          </ac:spMkLst>
        </pc:spChg>
        <pc:spChg chg="del">
          <ac:chgData name="Daniel Stalica" userId="20dc8d5e57de2563" providerId="LiveId" clId="{8754454F-1D64-414E-B515-43FF6D31795A}" dt="2021-06-14T20:05:36.338" v="2588" actId="478"/>
          <ac:spMkLst>
            <pc:docMk/>
            <pc:sldMk cId="4026602160" sldId="289"/>
            <ac:spMk id="11" creationId="{995BEACE-A1A1-49E4-8588-6066BF693288}"/>
          </ac:spMkLst>
        </pc:spChg>
        <pc:spChg chg="del">
          <ac:chgData name="Daniel Stalica" userId="20dc8d5e57de2563" providerId="LiveId" clId="{8754454F-1D64-414E-B515-43FF6D31795A}" dt="2021-06-14T20:05:36.338" v="2588" actId="478"/>
          <ac:spMkLst>
            <pc:docMk/>
            <pc:sldMk cId="4026602160" sldId="289"/>
            <ac:spMk id="12" creationId="{C557975D-6DA9-494D-82C2-9361B3F2660A}"/>
          </ac:spMkLst>
        </pc:spChg>
        <pc:spChg chg="add mod">
          <ac:chgData name="Daniel Stalica" userId="20dc8d5e57de2563" providerId="LiveId" clId="{8754454F-1D64-414E-B515-43FF6D31795A}" dt="2021-06-14T20:14:38.832" v="2751" actId="1076"/>
          <ac:spMkLst>
            <pc:docMk/>
            <pc:sldMk cId="4026602160" sldId="289"/>
            <ac:spMk id="13" creationId="{12E52EF1-E44C-45E1-BEC8-59EA8DD06954}"/>
          </ac:spMkLst>
        </pc:spChg>
        <pc:spChg chg="del">
          <ac:chgData name="Daniel Stalica" userId="20dc8d5e57de2563" providerId="LiveId" clId="{8754454F-1D64-414E-B515-43FF6D31795A}" dt="2021-06-14T20:05:36.338" v="2588" actId="478"/>
          <ac:spMkLst>
            <pc:docMk/>
            <pc:sldMk cId="4026602160" sldId="289"/>
            <ac:spMk id="14" creationId="{8D6A61DC-B711-4596-BB8E-43D98A72767F}"/>
          </ac:spMkLst>
        </pc:spChg>
        <pc:spChg chg="add mod">
          <ac:chgData name="Daniel Stalica" userId="20dc8d5e57de2563" providerId="LiveId" clId="{8754454F-1D64-414E-B515-43FF6D31795A}" dt="2021-06-14T20:14:33.057" v="2750" actId="571"/>
          <ac:spMkLst>
            <pc:docMk/>
            <pc:sldMk cId="4026602160" sldId="289"/>
            <ac:spMk id="22" creationId="{0B141B2C-9DDC-4A8D-89B5-700AE8D594EB}"/>
          </ac:spMkLst>
        </pc:spChg>
        <pc:picChg chg="del">
          <ac:chgData name="Daniel Stalica" userId="20dc8d5e57de2563" providerId="LiveId" clId="{8754454F-1D64-414E-B515-43FF6D31795A}" dt="2021-06-14T20:05:36.338" v="2588" actId="478"/>
          <ac:picMkLst>
            <pc:docMk/>
            <pc:sldMk cId="4026602160" sldId="289"/>
            <ac:picMk id="7" creationId="{C863476C-9C14-44B9-B4B2-078A3BBF6EF2}"/>
          </ac:picMkLst>
        </pc:picChg>
        <pc:picChg chg="del">
          <ac:chgData name="Daniel Stalica" userId="20dc8d5e57de2563" providerId="LiveId" clId="{8754454F-1D64-414E-B515-43FF6D31795A}" dt="2021-06-14T20:05:36.338" v="2588" actId="478"/>
          <ac:picMkLst>
            <pc:docMk/>
            <pc:sldMk cId="4026602160" sldId="289"/>
            <ac:picMk id="9" creationId="{158A0A73-20EC-469A-9AF0-9EBD2ADA6E13}"/>
          </ac:picMkLst>
        </pc:picChg>
        <pc:picChg chg="add mod">
          <ac:chgData name="Daniel Stalica" userId="20dc8d5e57de2563" providerId="LiveId" clId="{8754454F-1D64-414E-B515-43FF6D31795A}" dt="2021-06-14T20:14:38.832" v="2751" actId="1076"/>
          <ac:picMkLst>
            <pc:docMk/>
            <pc:sldMk cId="4026602160" sldId="289"/>
            <ac:picMk id="15" creationId="{BD27B838-31CA-40AF-9AD2-8C9DC1A62B67}"/>
          </ac:picMkLst>
        </pc:picChg>
        <pc:picChg chg="add mod modCrop">
          <ac:chgData name="Daniel Stalica" userId="20dc8d5e57de2563" providerId="LiveId" clId="{8754454F-1D64-414E-B515-43FF6D31795A}" dt="2021-06-14T20:14:38.832" v="2751" actId="1076"/>
          <ac:picMkLst>
            <pc:docMk/>
            <pc:sldMk cId="4026602160" sldId="289"/>
            <ac:picMk id="16" creationId="{49F778DD-BC3C-49F5-930D-3183CE7B11DD}"/>
          </ac:picMkLst>
        </pc:picChg>
        <pc:picChg chg="add mod">
          <ac:chgData name="Daniel Stalica" userId="20dc8d5e57de2563" providerId="LiveId" clId="{8754454F-1D64-414E-B515-43FF6D31795A}" dt="2021-06-14T20:14:38.832" v="2751" actId="1076"/>
          <ac:picMkLst>
            <pc:docMk/>
            <pc:sldMk cId="4026602160" sldId="289"/>
            <ac:picMk id="17" creationId="{D30CE009-CB44-43AA-9309-186A4D930985}"/>
          </ac:picMkLst>
        </pc:picChg>
        <pc:picChg chg="add mod modCrop">
          <ac:chgData name="Daniel Stalica" userId="20dc8d5e57de2563" providerId="LiveId" clId="{8754454F-1D64-414E-B515-43FF6D31795A}" dt="2021-06-14T20:14:38.832" v="2751" actId="1076"/>
          <ac:picMkLst>
            <pc:docMk/>
            <pc:sldMk cId="4026602160" sldId="289"/>
            <ac:picMk id="18" creationId="{3DF93F08-0955-4EA9-93C9-ED50223822D2}"/>
          </ac:picMkLst>
        </pc:picChg>
        <pc:picChg chg="add mod">
          <ac:chgData name="Daniel Stalica" userId="20dc8d5e57de2563" providerId="LiveId" clId="{8754454F-1D64-414E-B515-43FF6D31795A}" dt="2021-06-14T20:14:38.832" v="2751" actId="1076"/>
          <ac:picMkLst>
            <pc:docMk/>
            <pc:sldMk cId="4026602160" sldId="289"/>
            <ac:picMk id="19" creationId="{36A6CB86-AA49-4642-98C2-21071B5671C5}"/>
          </ac:picMkLst>
        </pc:picChg>
        <pc:picChg chg="add mod ord modCrop">
          <ac:chgData name="Daniel Stalica" userId="20dc8d5e57de2563" providerId="LiveId" clId="{8754454F-1D64-414E-B515-43FF6D31795A}" dt="2021-06-14T20:14:38.832" v="2751" actId="1076"/>
          <ac:picMkLst>
            <pc:docMk/>
            <pc:sldMk cId="4026602160" sldId="289"/>
            <ac:picMk id="20" creationId="{290D5427-CFFD-43E0-AF5A-850190613858}"/>
          </ac:picMkLst>
        </pc:picChg>
        <pc:picChg chg="add mod modCrop">
          <ac:chgData name="Daniel Stalica" userId="20dc8d5e57de2563" providerId="LiveId" clId="{8754454F-1D64-414E-B515-43FF6D31795A}" dt="2021-06-14T20:14:38.832" v="2751" actId="1076"/>
          <ac:picMkLst>
            <pc:docMk/>
            <pc:sldMk cId="4026602160" sldId="289"/>
            <ac:picMk id="21" creationId="{44E8340D-8E9F-43DD-8AE5-9D958ED5B9BB}"/>
          </ac:picMkLst>
        </pc:picChg>
        <pc:picChg chg="add mod">
          <ac:chgData name="Daniel Stalica" userId="20dc8d5e57de2563" providerId="LiveId" clId="{8754454F-1D64-414E-B515-43FF6D31795A}" dt="2021-06-14T20:14:33.057" v="2750" actId="571"/>
          <ac:picMkLst>
            <pc:docMk/>
            <pc:sldMk cId="4026602160" sldId="289"/>
            <ac:picMk id="23" creationId="{5462FAFE-6C9D-4B4B-85D5-48A4BD4A6C96}"/>
          </ac:picMkLst>
        </pc:picChg>
        <pc:picChg chg="add mod">
          <ac:chgData name="Daniel Stalica" userId="20dc8d5e57de2563" providerId="LiveId" clId="{8754454F-1D64-414E-B515-43FF6D31795A}" dt="2021-06-14T20:14:33.057" v="2750" actId="571"/>
          <ac:picMkLst>
            <pc:docMk/>
            <pc:sldMk cId="4026602160" sldId="289"/>
            <ac:picMk id="24" creationId="{A3914761-DDFB-4CE2-8DA9-4987BA2BC948}"/>
          </ac:picMkLst>
        </pc:picChg>
        <pc:picChg chg="add mod">
          <ac:chgData name="Daniel Stalica" userId="20dc8d5e57de2563" providerId="LiveId" clId="{8754454F-1D64-414E-B515-43FF6D31795A}" dt="2021-06-14T20:14:33.057" v="2750" actId="571"/>
          <ac:picMkLst>
            <pc:docMk/>
            <pc:sldMk cId="4026602160" sldId="289"/>
            <ac:picMk id="25" creationId="{91FB3FC7-D11E-4D81-80EF-64FCA1F7B39D}"/>
          </ac:picMkLst>
        </pc:picChg>
        <pc:picChg chg="add mod">
          <ac:chgData name="Daniel Stalica" userId="20dc8d5e57de2563" providerId="LiveId" clId="{8754454F-1D64-414E-B515-43FF6D31795A}" dt="2021-06-14T20:14:33.057" v="2750" actId="571"/>
          <ac:picMkLst>
            <pc:docMk/>
            <pc:sldMk cId="4026602160" sldId="289"/>
            <ac:picMk id="26" creationId="{595C46DC-8963-4637-BFC8-872971621C4A}"/>
          </ac:picMkLst>
        </pc:picChg>
        <pc:picChg chg="add mod">
          <ac:chgData name="Daniel Stalica" userId="20dc8d5e57de2563" providerId="LiveId" clId="{8754454F-1D64-414E-B515-43FF6D31795A}" dt="2021-06-14T20:14:33.057" v="2750" actId="571"/>
          <ac:picMkLst>
            <pc:docMk/>
            <pc:sldMk cId="4026602160" sldId="289"/>
            <ac:picMk id="27" creationId="{294B34D0-BA4C-44EB-8614-18C081C1E6A1}"/>
          </ac:picMkLst>
        </pc:picChg>
        <pc:picChg chg="add mod">
          <ac:chgData name="Daniel Stalica" userId="20dc8d5e57de2563" providerId="LiveId" clId="{8754454F-1D64-414E-B515-43FF6D31795A}" dt="2021-06-14T20:14:33.057" v="2750" actId="571"/>
          <ac:picMkLst>
            <pc:docMk/>
            <pc:sldMk cId="4026602160" sldId="289"/>
            <ac:picMk id="28" creationId="{C986343A-9857-438C-B9B5-B565868FC735}"/>
          </ac:picMkLst>
        </pc:picChg>
      </pc:sldChg>
      <pc:sldChg chg="addSp delSp modSp add mod">
        <pc:chgData name="Daniel Stalica" userId="20dc8d5e57de2563" providerId="LiveId" clId="{8754454F-1D64-414E-B515-43FF6D31795A}" dt="2021-06-14T20:14:19.958" v="2748" actId="1076"/>
        <pc:sldMkLst>
          <pc:docMk/>
          <pc:sldMk cId="4102821030" sldId="290"/>
        </pc:sldMkLst>
        <pc:spChg chg="mod">
          <ac:chgData name="Daniel Stalica" userId="20dc8d5e57de2563" providerId="LiveId" clId="{8754454F-1D64-414E-B515-43FF6D31795A}" dt="2021-06-14T20:14:19.958" v="2748" actId="1076"/>
          <ac:spMkLst>
            <pc:docMk/>
            <pc:sldMk cId="4102821030" sldId="290"/>
            <ac:spMk id="2" creationId="{4B5C991D-212C-4B24-80B9-9AC7155C05CE}"/>
          </ac:spMkLst>
        </pc:spChg>
        <pc:spChg chg="mod">
          <ac:chgData name="Daniel Stalica" userId="20dc8d5e57de2563" providerId="LiveId" clId="{8754454F-1D64-414E-B515-43FF6D31795A}" dt="2021-06-14T20:12:37.794" v="2721" actId="1076"/>
          <ac:spMkLst>
            <pc:docMk/>
            <pc:sldMk cId="4102821030" sldId="290"/>
            <ac:spMk id="13" creationId="{12E52EF1-E44C-45E1-BEC8-59EA8DD06954}"/>
          </ac:spMkLst>
        </pc:spChg>
        <pc:spChg chg="add mod">
          <ac:chgData name="Daniel Stalica" userId="20dc8d5e57de2563" providerId="LiveId" clId="{8754454F-1D64-414E-B515-43FF6D31795A}" dt="2021-06-14T20:12:55.869" v="2723" actId="1076"/>
          <ac:spMkLst>
            <pc:docMk/>
            <pc:sldMk cId="4102821030" sldId="290"/>
            <ac:spMk id="36" creationId="{8086E9C6-125D-4991-BFC3-F983AB5D3277}"/>
          </ac:spMkLst>
        </pc:spChg>
        <pc:spChg chg="add mod">
          <ac:chgData name="Daniel Stalica" userId="20dc8d5e57de2563" providerId="LiveId" clId="{8754454F-1D64-414E-B515-43FF6D31795A}" dt="2021-06-14T20:14:00.638" v="2746" actId="14100"/>
          <ac:spMkLst>
            <pc:docMk/>
            <pc:sldMk cId="4102821030" sldId="290"/>
            <ac:spMk id="37" creationId="{FDA9BCFB-FFD0-4813-9706-91EA841A2CBE}"/>
          </ac:spMkLst>
        </pc:spChg>
        <pc:picChg chg="add del mod">
          <ac:chgData name="Daniel Stalica" userId="20dc8d5e57de2563" providerId="LiveId" clId="{8754454F-1D64-414E-B515-43FF6D31795A}" dt="2021-06-14T20:12:14.121" v="2710" actId="478"/>
          <ac:picMkLst>
            <pc:docMk/>
            <pc:sldMk cId="4102821030" sldId="290"/>
            <ac:picMk id="11" creationId="{6466B63A-F67A-45A1-A0BB-5889533F950E}"/>
          </ac:picMkLst>
        </pc:picChg>
        <pc:picChg chg="add del mod">
          <ac:chgData name="Daniel Stalica" userId="20dc8d5e57de2563" providerId="LiveId" clId="{8754454F-1D64-414E-B515-43FF6D31795A}" dt="2021-06-14T20:12:16.942" v="2713" actId="478"/>
          <ac:picMkLst>
            <pc:docMk/>
            <pc:sldMk cId="4102821030" sldId="290"/>
            <ac:picMk id="12" creationId="{2CF1F7BA-DAD0-4BDF-A036-483621B16ECF}"/>
          </ac:picMkLst>
        </pc:picChg>
        <pc:picChg chg="add del mod">
          <ac:chgData name="Daniel Stalica" userId="20dc8d5e57de2563" providerId="LiveId" clId="{8754454F-1D64-414E-B515-43FF6D31795A}" dt="2021-06-14T20:12:19.022" v="2715" actId="478"/>
          <ac:picMkLst>
            <pc:docMk/>
            <pc:sldMk cId="4102821030" sldId="290"/>
            <ac:picMk id="14" creationId="{403012A5-1B58-437F-869E-6F794C1BBD6C}"/>
          </ac:picMkLst>
        </pc:picChg>
        <pc:picChg chg="del">
          <ac:chgData name="Daniel Stalica" userId="20dc8d5e57de2563" providerId="LiveId" clId="{8754454F-1D64-414E-B515-43FF6D31795A}" dt="2021-06-14T20:12:15.066" v="2711" actId="478"/>
          <ac:picMkLst>
            <pc:docMk/>
            <pc:sldMk cId="4102821030" sldId="290"/>
            <ac:picMk id="15" creationId="{BD27B838-31CA-40AF-9AD2-8C9DC1A62B67}"/>
          </ac:picMkLst>
        </pc:picChg>
        <pc:picChg chg="del">
          <ac:chgData name="Daniel Stalica" userId="20dc8d5e57de2563" providerId="LiveId" clId="{8754454F-1D64-414E-B515-43FF6D31795A}" dt="2021-06-14T20:12:03.871" v="2706" actId="478"/>
          <ac:picMkLst>
            <pc:docMk/>
            <pc:sldMk cId="4102821030" sldId="290"/>
            <ac:picMk id="16" creationId="{49F778DD-BC3C-49F5-930D-3183CE7B11DD}"/>
          </ac:picMkLst>
        </pc:picChg>
        <pc:picChg chg="del">
          <ac:chgData name="Daniel Stalica" userId="20dc8d5e57de2563" providerId="LiveId" clId="{8754454F-1D64-414E-B515-43FF6D31795A}" dt="2021-06-14T20:12:18.064" v="2714" actId="478"/>
          <ac:picMkLst>
            <pc:docMk/>
            <pc:sldMk cId="4102821030" sldId="290"/>
            <ac:picMk id="17" creationId="{D30CE009-CB44-43AA-9309-186A4D930985}"/>
          </ac:picMkLst>
        </pc:picChg>
        <pc:picChg chg="del">
          <ac:chgData name="Daniel Stalica" userId="20dc8d5e57de2563" providerId="LiveId" clId="{8754454F-1D64-414E-B515-43FF6D31795A}" dt="2021-06-14T20:12:09.580" v="2708" actId="478"/>
          <ac:picMkLst>
            <pc:docMk/>
            <pc:sldMk cId="4102821030" sldId="290"/>
            <ac:picMk id="18" creationId="{3DF93F08-0955-4EA9-93C9-ED50223822D2}"/>
          </ac:picMkLst>
        </pc:picChg>
        <pc:picChg chg="del">
          <ac:chgData name="Daniel Stalica" userId="20dc8d5e57de2563" providerId="LiveId" clId="{8754454F-1D64-414E-B515-43FF6D31795A}" dt="2021-06-14T20:12:19.740" v="2716" actId="478"/>
          <ac:picMkLst>
            <pc:docMk/>
            <pc:sldMk cId="4102821030" sldId="290"/>
            <ac:picMk id="19" creationId="{36A6CB86-AA49-4642-98C2-21071B5671C5}"/>
          </ac:picMkLst>
        </pc:picChg>
        <pc:picChg chg="del">
          <ac:chgData name="Daniel Stalica" userId="20dc8d5e57de2563" providerId="LiveId" clId="{8754454F-1D64-414E-B515-43FF6D31795A}" dt="2021-06-14T20:12:21.709" v="2718" actId="478"/>
          <ac:picMkLst>
            <pc:docMk/>
            <pc:sldMk cId="4102821030" sldId="290"/>
            <ac:picMk id="20" creationId="{290D5427-CFFD-43E0-AF5A-850190613858}"/>
          </ac:picMkLst>
        </pc:picChg>
        <pc:picChg chg="del">
          <ac:chgData name="Daniel Stalica" userId="20dc8d5e57de2563" providerId="LiveId" clId="{8754454F-1D64-414E-B515-43FF6D31795A}" dt="2021-06-14T20:12:20.812" v="2717" actId="478"/>
          <ac:picMkLst>
            <pc:docMk/>
            <pc:sldMk cId="4102821030" sldId="290"/>
            <ac:picMk id="21" creationId="{44E8340D-8E9F-43DD-8AE5-9D958ED5B9BB}"/>
          </ac:picMkLst>
        </pc:picChg>
        <pc:picChg chg="add del mod">
          <ac:chgData name="Daniel Stalica" userId="20dc8d5e57de2563" providerId="LiveId" clId="{8754454F-1D64-414E-B515-43FF6D31795A}" dt="2021-06-14T20:12:09.580" v="2708" actId="478"/>
          <ac:picMkLst>
            <pc:docMk/>
            <pc:sldMk cId="4102821030" sldId="290"/>
            <ac:picMk id="22" creationId="{41076536-1CDC-452D-973B-54E2026E5D15}"/>
          </ac:picMkLst>
        </pc:picChg>
        <pc:picChg chg="add del mod">
          <ac:chgData name="Daniel Stalica" userId="20dc8d5e57de2563" providerId="LiveId" clId="{8754454F-1D64-414E-B515-43FF6D31795A}" dt="2021-06-14T20:12:09.580" v="2708" actId="478"/>
          <ac:picMkLst>
            <pc:docMk/>
            <pc:sldMk cId="4102821030" sldId="290"/>
            <ac:picMk id="23" creationId="{95360BBD-B6BB-4054-B81C-19634D74F0E9}"/>
          </ac:picMkLst>
        </pc:picChg>
        <pc:picChg chg="add del mod">
          <ac:chgData name="Daniel Stalica" userId="20dc8d5e57de2563" providerId="LiveId" clId="{8754454F-1D64-414E-B515-43FF6D31795A}" dt="2021-06-14T20:12:12.813" v="2709" actId="478"/>
          <ac:picMkLst>
            <pc:docMk/>
            <pc:sldMk cId="4102821030" sldId="290"/>
            <ac:picMk id="24" creationId="{07BF589C-95FD-4EFF-B37A-0C6758739E13}"/>
          </ac:picMkLst>
        </pc:picChg>
        <pc:picChg chg="add del mod">
          <ac:chgData name="Daniel Stalica" userId="20dc8d5e57de2563" providerId="LiveId" clId="{8754454F-1D64-414E-B515-43FF6D31795A}" dt="2021-06-14T20:12:16.018" v="2712" actId="478"/>
          <ac:picMkLst>
            <pc:docMk/>
            <pc:sldMk cId="4102821030" sldId="290"/>
            <ac:picMk id="25" creationId="{42BFC4BD-5BCC-4C69-B81B-F7D72A35408D}"/>
          </ac:picMkLst>
        </pc:picChg>
        <pc:picChg chg="add del mod">
          <ac:chgData name="Daniel Stalica" userId="20dc8d5e57de2563" providerId="LiveId" clId="{8754454F-1D64-414E-B515-43FF6D31795A}" dt="2021-06-14T20:12:09.580" v="2708" actId="478"/>
          <ac:picMkLst>
            <pc:docMk/>
            <pc:sldMk cId="4102821030" sldId="290"/>
            <ac:picMk id="26" creationId="{A2F0EB30-ED1F-4B06-BEA5-0DEE4F97A7E0}"/>
          </ac:picMkLst>
        </pc:picChg>
        <pc:picChg chg="add del mod">
          <ac:chgData name="Daniel Stalica" userId="20dc8d5e57de2563" providerId="LiveId" clId="{8754454F-1D64-414E-B515-43FF6D31795A}" dt="2021-06-14T20:12:03.871" v="2706" actId="478"/>
          <ac:picMkLst>
            <pc:docMk/>
            <pc:sldMk cId="4102821030" sldId="290"/>
            <ac:picMk id="27" creationId="{CA23A3A0-2E21-40C6-923C-6EE4D679671E}"/>
          </ac:picMkLst>
        </pc:picChg>
        <pc:picChg chg="add del mod">
          <ac:chgData name="Daniel Stalica" userId="20dc8d5e57de2563" providerId="LiveId" clId="{8754454F-1D64-414E-B515-43FF6D31795A}" dt="2021-06-14T20:12:03.871" v="2706" actId="478"/>
          <ac:picMkLst>
            <pc:docMk/>
            <pc:sldMk cId="4102821030" sldId="290"/>
            <ac:picMk id="28" creationId="{DAE0FF15-4F74-4317-B808-C8C85A1F92CA}"/>
          </ac:picMkLst>
        </pc:picChg>
        <pc:picChg chg="add del mod">
          <ac:chgData name="Daniel Stalica" userId="20dc8d5e57de2563" providerId="LiveId" clId="{8754454F-1D64-414E-B515-43FF6D31795A}" dt="2021-06-14T20:12:03.871" v="2706" actId="478"/>
          <ac:picMkLst>
            <pc:docMk/>
            <pc:sldMk cId="4102821030" sldId="290"/>
            <ac:picMk id="29" creationId="{D10D42BD-7B86-406D-ABB2-2A9DB51EAB8C}"/>
          </ac:picMkLst>
        </pc:picChg>
        <pc:picChg chg="add del mod">
          <ac:chgData name="Daniel Stalica" userId="20dc8d5e57de2563" providerId="LiveId" clId="{8754454F-1D64-414E-B515-43FF6D31795A}" dt="2021-06-14T20:12:03.871" v="2706" actId="478"/>
          <ac:picMkLst>
            <pc:docMk/>
            <pc:sldMk cId="4102821030" sldId="290"/>
            <ac:picMk id="30" creationId="{C3BD9CCC-A623-4E2A-9047-542827292AB3}"/>
          </ac:picMkLst>
        </pc:picChg>
        <pc:picChg chg="add del mod">
          <ac:chgData name="Daniel Stalica" userId="20dc8d5e57de2563" providerId="LiveId" clId="{8754454F-1D64-414E-B515-43FF6D31795A}" dt="2021-06-14T20:12:03.871" v="2706" actId="478"/>
          <ac:picMkLst>
            <pc:docMk/>
            <pc:sldMk cId="4102821030" sldId="290"/>
            <ac:picMk id="31" creationId="{390A23E6-DDD2-4EFF-A430-C29315A602A8}"/>
          </ac:picMkLst>
        </pc:picChg>
        <pc:picChg chg="add del mod">
          <ac:chgData name="Daniel Stalica" userId="20dc8d5e57de2563" providerId="LiveId" clId="{8754454F-1D64-414E-B515-43FF6D31795A}" dt="2021-06-14T20:12:03.871" v="2706" actId="478"/>
          <ac:picMkLst>
            <pc:docMk/>
            <pc:sldMk cId="4102821030" sldId="290"/>
            <ac:picMk id="32" creationId="{31D08DDA-925D-4DB4-97F2-AC0EBBC7C7B0}"/>
          </ac:picMkLst>
        </pc:picChg>
        <pc:picChg chg="add del mod">
          <ac:chgData name="Daniel Stalica" userId="20dc8d5e57de2563" providerId="LiveId" clId="{8754454F-1D64-414E-B515-43FF6D31795A}" dt="2021-06-14T20:12:09.580" v="2708" actId="478"/>
          <ac:picMkLst>
            <pc:docMk/>
            <pc:sldMk cId="4102821030" sldId="290"/>
            <ac:picMk id="33" creationId="{089DB2DF-46A7-4C61-8F0E-097A4474B129}"/>
          </ac:picMkLst>
        </pc:picChg>
        <pc:picChg chg="add del mod">
          <ac:chgData name="Daniel Stalica" userId="20dc8d5e57de2563" providerId="LiveId" clId="{8754454F-1D64-414E-B515-43FF6D31795A}" dt="2021-06-14T20:12:09.580" v="2708" actId="478"/>
          <ac:picMkLst>
            <pc:docMk/>
            <pc:sldMk cId="4102821030" sldId="290"/>
            <ac:picMk id="34" creationId="{6CB84EC6-2B65-44E8-9F5F-49129F53C702}"/>
          </ac:picMkLst>
        </pc:picChg>
        <pc:picChg chg="add mod">
          <ac:chgData name="Daniel Stalica" userId="20dc8d5e57de2563" providerId="LiveId" clId="{8754454F-1D64-414E-B515-43FF6D31795A}" dt="2021-06-14T20:14:04.222" v="2747" actId="14100"/>
          <ac:picMkLst>
            <pc:docMk/>
            <pc:sldMk cId="4102821030" sldId="290"/>
            <ac:picMk id="35" creationId="{79BE5597-1FF2-484D-BDA5-DE093A1990E3}"/>
          </ac:picMkLst>
        </pc:picChg>
      </pc:sldChg>
      <pc:sldChg chg="addSp delSp modSp add mod">
        <pc:chgData name="Daniel Stalica" userId="20dc8d5e57de2563" providerId="LiveId" clId="{8754454F-1D64-414E-B515-43FF6D31795A}" dt="2021-06-14T20:21:00.406" v="2952" actId="1076"/>
        <pc:sldMkLst>
          <pc:docMk/>
          <pc:sldMk cId="381290070" sldId="291"/>
        </pc:sldMkLst>
        <pc:spChg chg="mod">
          <ac:chgData name="Daniel Stalica" userId="20dc8d5e57de2563" providerId="LiveId" clId="{8754454F-1D64-414E-B515-43FF6D31795A}" dt="2021-06-14T20:16:22.862" v="2771" actId="404"/>
          <ac:spMkLst>
            <pc:docMk/>
            <pc:sldMk cId="381290070" sldId="291"/>
            <ac:spMk id="2" creationId="{4B5C991D-212C-4B24-80B9-9AC7155C05CE}"/>
          </ac:spMkLst>
        </pc:spChg>
        <pc:spChg chg="add mod">
          <ac:chgData name="Daniel Stalica" userId="20dc8d5e57de2563" providerId="LiveId" clId="{8754454F-1D64-414E-B515-43FF6D31795A}" dt="2021-06-14T20:21:00.406" v="2952" actId="1076"/>
          <ac:spMkLst>
            <pc:docMk/>
            <pc:sldMk cId="381290070" sldId="291"/>
            <ac:spMk id="7" creationId="{59D0160E-F9A2-4423-A43F-A8A0FC0A4126}"/>
          </ac:spMkLst>
        </pc:spChg>
        <pc:spChg chg="add mod">
          <ac:chgData name="Daniel Stalica" userId="20dc8d5e57de2563" providerId="LiveId" clId="{8754454F-1D64-414E-B515-43FF6D31795A}" dt="2021-06-14T20:21:00.406" v="2952" actId="1076"/>
          <ac:spMkLst>
            <pc:docMk/>
            <pc:sldMk cId="381290070" sldId="291"/>
            <ac:spMk id="8" creationId="{1F74B70F-72C1-42FC-9050-61FBC2E085A0}"/>
          </ac:spMkLst>
        </pc:spChg>
        <pc:spChg chg="del">
          <ac:chgData name="Daniel Stalica" userId="20dc8d5e57de2563" providerId="LiveId" clId="{8754454F-1D64-414E-B515-43FF6D31795A}" dt="2021-06-14T20:17:15.750" v="2772" actId="478"/>
          <ac:spMkLst>
            <pc:docMk/>
            <pc:sldMk cId="381290070" sldId="291"/>
            <ac:spMk id="13" creationId="{12E52EF1-E44C-45E1-BEC8-59EA8DD06954}"/>
          </ac:spMkLst>
        </pc:spChg>
        <pc:spChg chg="del">
          <ac:chgData name="Daniel Stalica" userId="20dc8d5e57de2563" providerId="LiveId" clId="{8754454F-1D64-414E-B515-43FF6D31795A}" dt="2021-06-14T20:17:24.909" v="2774" actId="478"/>
          <ac:spMkLst>
            <pc:docMk/>
            <pc:sldMk cId="381290070" sldId="291"/>
            <ac:spMk id="36" creationId="{8086E9C6-125D-4991-BFC3-F983AB5D3277}"/>
          </ac:spMkLst>
        </pc:spChg>
        <pc:spChg chg="del">
          <ac:chgData name="Daniel Stalica" userId="20dc8d5e57de2563" providerId="LiveId" clId="{8754454F-1D64-414E-B515-43FF6D31795A}" dt="2021-06-14T20:17:24.909" v="2774" actId="478"/>
          <ac:spMkLst>
            <pc:docMk/>
            <pc:sldMk cId="381290070" sldId="291"/>
            <ac:spMk id="37" creationId="{FDA9BCFB-FFD0-4813-9706-91EA841A2CBE}"/>
          </ac:spMkLst>
        </pc:spChg>
        <pc:picChg chg="add mod">
          <ac:chgData name="Daniel Stalica" userId="20dc8d5e57de2563" providerId="LiveId" clId="{8754454F-1D64-414E-B515-43FF6D31795A}" dt="2021-06-14T20:21:00.406" v="2952" actId="1076"/>
          <ac:picMkLst>
            <pc:docMk/>
            <pc:sldMk cId="381290070" sldId="291"/>
            <ac:picMk id="9" creationId="{FB2836A7-123F-4759-9913-45F222582D2D}"/>
          </ac:picMkLst>
        </pc:picChg>
        <pc:picChg chg="add mod">
          <ac:chgData name="Daniel Stalica" userId="20dc8d5e57de2563" providerId="LiveId" clId="{8754454F-1D64-414E-B515-43FF6D31795A}" dt="2021-06-14T20:21:00.406" v="2952" actId="1076"/>
          <ac:picMkLst>
            <pc:docMk/>
            <pc:sldMk cId="381290070" sldId="291"/>
            <ac:picMk id="10" creationId="{ABDE039A-5812-4761-B2E7-A237E6CBF9A3}"/>
          </ac:picMkLst>
        </pc:picChg>
        <pc:picChg chg="del">
          <ac:chgData name="Daniel Stalica" userId="20dc8d5e57de2563" providerId="LiveId" clId="{8754454F-1D64-414E-B515-43FF6D31795A}" dt="2021-06-14T20:17:18.501" v="2773" actId="478"/>
          <ac:picMkLst>
            <pc:docMk/>
            <pc:sldMk cId="381290070" sldId="291"/>
            <ac:picMk id="35" creationId="{79BE5597-1FF2-484D-BDA5-DE093A1990E3}"/>
          </ac:picMkLst>
        </pc:picChg>
      </pc:sldChg>
      <pc:sldChg chg="addSp delSp modSp add mod">
        <pc:chgData name="Daniel Stalica" userId="20dc8d5e57de2563" providerId="LiveId" clId="{8754454F-1D64-414E-B515-43FF6D31795A}" dt="2021-06-14T20:30:05.534" v="3041" actId="1076"/>
        <pc:sldMkLst>
          <pc:docMk/>
          <pc:sldMk cId="3920362945" sldId="292"/>
        </pc:sldMkLst>
        <pc:spChg chg="mod">
          <ac:chgData name="Daniel Stalica" userId="20dc8d5e57de2563" providerId="LiveId" clId="{8754454F-1D64-414E-B515-43FF6D31795A}" dt="2021-06-14T20:22:41.076" v="2971" actId="1076"/>
          <ac:spMkLst>
            <pc:docMk/>
            <pc:sldMk cId="3920362945" sldId="292"/>
            <ac:spMk id="7" creationId="{59D0160E-F9A2-4423-A43F-A8A0FC0A4126}"/>
          </ac:spMkLst>
        </pc:spChg>
        <pc:spChg chg="del">
          <ac:chgData name="Daniel Stalica" userId="20dc8d5e57de2563" providerId="LiveId" clId="{8754454F-1D64-414E-B515-43FF6D31795A}" dt="2021-06-14T20:22:33.517" v="2968" actId="478"/>
          <ac:spMkLst>
            <pc:docMk/>
            <pc:sldMk cId="3920362945" sldId="292"/>
            <ac:spMk id="8" creationId="{1F74B70F-72C1-42FC-9050-61FBC2E085A0}"/>
          </ac:spMkLst>
        </pc:spChg>
        <pc:picChg chg="del">
          <ac:chgData name="Daniel Stalica" userId="20dc8d5e57de2563" providerId="LiveId" clId="{8754454F-1D64-414E-B515-43FF6D31795A}" dt="2021-06-14T20:22:34.956" v="2969" actId="478"/>
          <ac:picMkLst>
            <pc:docMk/>
            <pc:sldMk cId="3920362945" sldId="292"/>
            <ac:picMk id="9" creationId="{FB2836A7-123F-4759-9913-45F222582D2D}"/>
          </ac:picMkLst>
        </pc:picChg>
        <pc:picChg chg="del">
          <ac:chgData name="Daniel Stalica" userId="20dc8d5e57de2563" providerId="LiveId" clId="{8754454F-1D64-414E-B515-43FF6D31795A}" dt="2021-06-14T20:22:36.301" v="2970" actId="478"/>
          <ac:picMkLst>
            <pc:docMk/>
            <pc:sldMk cId="3920362945" sldId="292"/>
            <ac:picMk id="10" creationId="{ABDE039A-5812-4761-B2E7-A237E6CBF9A3}"/>
          </ac:picMkLst>
        </pc:picChg>
        <pc:picChg chg="add mod">
          <ac:chgData name="Daniel Stalica" userId="20dc8d5e57de2563" providerId="LiveId" clId="{8754454F-1D64-414E-B515-43FF6D31795A}" dt="2021-06-14T20:30:05.534" v="3041" actId="1076"/>
          <ac:picMkLst>
            <pc:docMk/>
            <pc:sldMk cId="3920362945" sldId="292"/>
            <ac:picMk id="11" creationId="{8CCEA3D8-CB8C-4F2F-8A1C-A2066946A5AE}"/>
          </ac:picMkLst>
        </pc:picChg>
        <pc:picChg chg="add mod">
          <ac:chgData name="Daniel Stalica" userId="20dc8d5e57de2563" providerId="LiveId" clId="{8754454F-1D64-414E-B515-43FF6D31795A}" dt="2021-06-14T20:30:05.534" v="3041" actId="1076"/>
          <ac:picMkLst>
            <pc:docMk/>
            <pc:sldMk cId="3920362945" sldId="292"/>
            <ac:picMk id="12" creationId="{ADF83C33-67C9-47AC-B46D-FCF0EFD5ED6E}"/>
          </ac:picMkLst>
        </pc:picChg>
        <pc:picChg chg="add mod">
          <ac:chgData name="Daniel Stalica" userId="20dc8d5e57de2563" providerId="LiveId" clId="{8754454F-1D64-414E-B515-43FF6D31795A}" dt="2021-06-14T20:30:05.534" v="3041" actId="1076"/>
          <ac:picMkLst>
            <pc:docMk/>
            <pc:sldMk cId="3920362945" sldId="292"/>
            <ac:picMk id="13" creationId="{8FC633A3-353E-4F09-8D90-398FAE01AD0F}"/>
          </ac:picMkLst>
        </pc:picChg>
        <pc:picChg chg="add mod">
          <ac:chgData name="Daniel Stalica" userId="20dc8d5e57de2563" providerId="LiveId" clId="{8754454F-1D64-414E-B515-43FF6D31795A}" dt="2021-06-14T20:30:05.534" v="3041" actId="1076"/>
          <ac:picMkLst>
            <pc:docMk/>
            <pc:sldMk cId="3920362945" sldId="292"/>
            <ac:picMk id="14" creationId="{6DD68AF3-F2B8-44E9-BF11-08CAB1A558A8}"/>
          </ac:picMkLst>
        </pc:picChg>
        <pc:picChg chg="add mod">
          <ac:chgData name="Daniel Stalica" userId="20dc8d5e57de2563" providerId="LiveId" clId="{8754454F-1D64-414E-B515-43FF6D31795A}" dt="2021-06-14T20:30:05.534" v="3041" actId="1076"/>
          <ac:picMkLst>
            <pc:docMk/>
            <pc:sldMk cId="3920362945" sldId="292"/>
            <ac:picMk id="15" creationId="{42ABE7D4-3EA6-4B87-8869-98404C1FD050}"/>
          </ac:picMkLst>
        </pc:picChg>
        <pc:picChg chg="add mod modCrop">
          <ac:chgData name="Daniel Stalica" userId="20dc8d5e57de2563" providerId="LiveId" clId="{8754454F-1D64-414E-B515-43FF6D31795A}" dt="2021-06-14T20:30:05.534" v="3041" actId="1076"/>
          <ac:picMkLst>
            <pc:docMk/>
            <pc:sldMk cId="3920362945" sldId="292"/>
            <ac:picMk id="16" creationId="{7885AF0B-E471-4F88-8319-B53DD43FB801}"/>
          </ac:picMkLst>
        </pc:picChg>
        <pc:picChg chg="add mod">
          <ac:chgData name="Daniel Stalica" userId="20dc8d5e57de2563" providerId="LiveId" clId="{8754454F-1D64-414E-B515-43FF6D31795A}" dt="2021-06-14T20:30:05.534" v="3041" actId="1076"/>
          <ac:picMkLst>
            <pc:docMk/>
            <pc:sldMk cId="3920362945" sldId="292"/>
            <ac:picMk id="17" creationId="{B15323DC-EA10-460C-8F89-284068DAFBBD}"/>
          </ac:picMkLst>
        </pc:picChg>
        <pc:picChg chg="add mod modCrop">
          <ac:chgData name="Daniel Stalica" userId="20dc8d5e57de2563" providerId="LiveId" clId="{8754454F-1D64-414E-B515-43FF6D31795A}" dt="2021-06-14T20:30:05.534" v="3041" actId="1076"/>
          <ac:picMkLst>
            <pc:docMk/>
            <pc:sldMk cId="3920362945" sldId="292"/>
            <ac:picMk id="18" creationId="{4ECD67DF-77CC-4FA3-A522-CCC30F6DD425}"/>
          </ac:picMkLst>
        </pc:picChg>
        <pc:picChg chg="add mod modCrop">
          <ac:chgData name="Daniel Stalica" userId="20dc8d5e57de2563" providerId="LiveId" clId="{8754454F-1D64-414E-B515-43FF6D31795A}" dt="2021-06-14T20:30:05.534" v="3041" actId="1076"/>
          <ac:picMkLst>
            <pc:docMk/>
            <pc:sldMk cId="3920362945" sldId="292"/>
            <ac:picMk id="19" creationId="{90530A31-B965-4AD8-B7A2-728376162BEA}"/>
          </ac:picMkLst>
        </pc:picChg>
      </pc:sldChg>
      <pc:sldChg chg="addSp delSp modSp add mod">
        <pc:chgData name="Daniel Stalica" userId="20dc8d5e57de2563" providerId="LiveId" clId="{8754454F-1D64-414E-B515-43FF6D31795A}" dt="2021-06-14T20:41:41.465" v="3340" actId="207"/>
        <pc:sldMkLst>
          <pc:docMk/>
          <pc:sldMk cId="3620703608" sldId="293"/>
        </pc:sldMkLst>
        <pc:spChg chg="mod">
          <ac:chgData name="Daniel Stalica" userId="20dc8d5e57de2563" providerId="LiveId" clId="{8754454F-1D64-414E-B515-43FF6D31795A}" dt="2021-06-14T20:38:41.015" v="3135" actId="1076"/>
          <ac:spMkLst>
            <pc:docMk/>
            <pc:sldMk cId="3620703608" sldId="293"/>
            <ac:spMk id="2" creationId="{4B5C991D-212C-4B24-80B9-9AC7155C05CE}"/>
          </ac:spMkLst>
        </pc:spChg>
        <pc:spChg chg="mod">
          <ac:chgData name="Daniel Stalica" userId="20dc8d5e57de2563" providerId="LiveId" clId="{8754454F-1D64-414E-B515-43FF6D31795A}" dt="2021-06-14T20:41:41.465" v="3340" actId="207"/>
          <ac:spMkLst>
            <pc:docMk/>
            <pc:sldMk cId="3620703608" sldId="293"/>
            <ac:spMk id="3" creationId="{98FAE1F4-2004-4029-82D1-62549AE09CD5}"/>
          </ac:spMkLst>
        </pc:spChg>
        <pc:spChg chg="add mod">
          <ac:chgData name="Daniel Stalica" userId="20dc8d5e57de2563" providerId="LiveId" clId="{8754454F-1D64-414E-B515-43FF6D31795A}" dt="2021-06-14T20:39:50.895" v="3151" actId="1076"/>
          <ac:spMkLst>
            <pc:docMk/>
            <pc:sldMk cId="3620703608" sldId="293"/>
            <ac:spMk id="5" creationId="{B8905CCD-E2BD-420E-A977-5B779AC4E897}"/>
          </ac:spMkLst>
        </pc:spChg>
        <pc:spChg chg="del">
          <ac:chgData name="Daniel Stalica" userId="20dc8d5e57de2563" providerId="LiveId" clId="{8754454F-1D64-414E-B515-43FF6D31795A}" dt="2021-06-14T20:33:53.261" v="3054" actId="478"/>
          <ac:spMkLst>
            <pc:docMk/>
            <pc:sldMk cId="3620703608" sldId="293"/>
            <ac:spMk id="7" creationId="{397DC549-83DF-48A1-B508-B749ADE329CC}"/>
          </ac:spMkLst>
        </pc:spChg>
        <pc:picChg chg="add mod">
          <ac:chgData name="Daniel Stalica" userId="20dc8d5e57de2563" providerId="LiveId" clId="{8754454F-1D64-414E-B515-43FF6D31795A}" dt="2021-06-14T20:38:41.015" v="3135" actId="1076"/>
          <ac:picMkLst>
            <pc:docMk/>
            <pc:sldMk cId="3620703608" sldId="293"/>
            <ac:picMk id="4" creationId="{76A6EFCE-EE75-4CFC-9B49-F3F24ACAB563}"/>
          </ac:picMkLst>
        </pc:picChg>
        <pc:picChg chg="del">
          <ac:chgData name="Daniel Stalica" userId="20dc8d5e57de2563" providerId="LiveId" clId="{8754454F-1D64-414E-B515-43FF6D31795A}" dt="2021-06-14T20:33:50.001" v="3053" actId="478"/>
          <ac:picMkLst>
            <pc:docMk/>
            <pc:sldMk cId="3620703608" sldId="293"/>
            <ac:picMk id="1026" creationId="{58EB09A1-F44D-4141-B4E5-4048F957428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10/23/2021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10/23/2021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66444" y="2382560"/>
            <a:ext cx="84559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Title Slides</a:t>
            </a:r>
          </a:p>
        </p:txBody>
      </p:sp>
    </p:spTree>
    <p:extLst>
      <p:ext uri="{BB962C8B-B14F-4D97-AF65-F5344CB8AC3E}">
        <p14:creationId xmlns:p14="http://schemas.microsoft.com/office/powerpoint/2010/main" val="212908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3_pictur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ection Title&#10;"/>
          <p:cNvSpPr>
            <a:spLocks noGrp="1"/>
          </p:cNvSpPr>
          <p:nvPr>
            <p:ph type="ctrTitle" hasCustomPrompt="1"/>
          </p:nvPr>
        </p:nvSpPr>
        <p:spPr bwMode="white">
          <a:xfrm>
            <a:off x="723900" y="3914775"/>
            <a:ext cx="6705599" cy="144469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3" name="Subtitle" descr="Section Subtitle&#10;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23900" y="5508451"/>
            <a:ext cx="6705599" cy="476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Subtitle</a:t>
            </a:r>
            <a:endParaRPr dirty="0"/>
          </a:p>
        </p:txBody>
      </p:sp>
      <p:sp>
        <p:nvSpPr>
          <p:cNvPr id="6" name="Picture Placeholder" descr="Picture Placeholder&#10;">
            <a:extLst>
              <a:ext uri="{FF2B5EF4-FFF2-40B4-BE49-F238E27FC236}">
                <a16:creationId xmlns:a16="http://schemas.microsoft.com/office/drawing/2014/main" id="{C76E328D-0A53-4668-8C5E-C441F8159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88825" cy="35814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34766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4_picture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ection Title&#10;">
            <a:extLst>
              <a:ext uri="{FF2B5EF4-FFF2-40B4-BE49-F238E27FC236}">
                <a16:creationId xmlns:a16="http://schemas.microsoft.com/office/drawing/2014/main" id="{DFF1E99D-67CF-469D-B644-22052A0EA7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900" y="3914775"/>
            <a:ext cx="6705599" cy="144469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7" name="Subtitle" descr="Section Subtitle&#10;">
            <a:extLst>
              <a:ext uri="{FF2B5EF4-FFF2-40B4-BE49-F238E27FC236}">
                <a16:creationId xmlns:a16="http://schemas.microsoft.com/office/drawing/2014/main" id="{08396D1E-B9A1-49F8-9FE3-4A64B69719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900" y="5508451"/>
            <a:ext cx="6705599" cy="476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Subtitle</a:t>
            </a:r>
            <a:endParaRPr dirty="0"/>
          </a:p>
        </p:txBody>
      </p:sp>
      <p:sp>
        <p:nvSpPr>
          <p:cNvPr id="6" name="Picture Placeholder" descr="Picture Placeholder&#10;">
            <a:extLst>
              <a:ext uri="{FF2B5EF4-FFF2-40B4-BE49-F238E27FC236}">
                <a16:creationId xmlns:a16="http://schemas.microsoft.com/office/drawing/2014/main" id="{C76E328D-0A53-4668-8C5E-C441F8159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88825" cy="35814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92924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65125" y="1382286"/>
            <a:ext cx="114585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Content </a:t>
            </a:r>
            <a:b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</a:br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2386969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352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lide Title&#10;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lide Title&#10;"/>
          <p:cNvSpPr>
            <a:spLocks noGrp="1"/>
          </p:cNvSpPr>
          <p:nvPr>
            <p:ph type="title" hasCustomPrompt="1"/>
          </p:nvPr>
        </p:nvSpPr>
        <p:spPr>
          <a:xfrm>
            <a:off x="723901" y="675776"/>
            <a:ext cx="5010150" cy="876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4" name="Text Placeholder 3" descr="Comment Box">
            <a:extLst>
              <a:ext uri="{FF2B5EF4-FFF2-40B4-BE49-F238E27FC236}">
                <a16:creationId xmlns:a16="http://schemas.microsoft.com/office/drawing/2014/main" id="{D7AC9930-AA5E-41CE-B6C7-66556E1B9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3" y="675774"/>
            <a:ext cx="5373687" cy="876799"/>
          </a:xfr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Comment box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438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lide Title&#10;"/>
          <p:cNvSpPr>
            <a:spLocks noGrp="1"/>
          </p:cNvSpPr>
          <p:nvPr>
            <p:ph type="title" hasCustomPrompt="1"/>
          </p:nvPr>
        </p:nvSpPr>
        <p:spPr>
          <a:xfrm>
            <a:off x="723901" y="675776"/>
            <a:ext cx="5010150" cy="876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4" name="Text Placeholder 3" descr="Comment Box">
            <a:extLst>
              <a:ext uri="{FF2B5EF4-FFF2-40B4-BE49-F238E27FC236}">
                <a16:creationId xmlns:a16="http://schemas.microsoft.com/office/drawing/2014/main" id="{D7AC9930-AA5E-41CE-B6C7-66556E1B9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3" y="675774"/>
            <a:ext cx="5373687" cy="876799"/>
          </a:xfr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Comment box</a:t>
            </a:r>
            <a:endParaRPr lang="en-GB" dirty="0"/>
          </a:p>
        </p:txBody>
      </p:sp>
      <p:sp>
        <p:nvSpPr>
          <p:cNvPr id="5" name="Text Placeholder 4" descr="Content Placeholder">
            <a:extLst>
              <a:ext uri="{FF2B5EF4-FFF2-40B4-BE49-F238E27FC236}">
                <a16:creationId xmlns:a16="http://schemas.microsoft.com/office/drawing/2014/main" id="{C6D5AA89-117F-4BA5-B58F-05002803D2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916112"/>
            <a:ext cx="10744199" cy="4068763"/>
          </a:xfrm>
        </p:spPr>
        <p:txBody>
          <a:bodyPr/>
          <a:lstStyle>
            <a:lvl1pPr>
              <a:lnSpc>
                <a:spcPct val="110000"/>
              </a:lnSpc>
              <a:spcAft>
                <a:spcPts val="1200"/>
              </a:spcAft>
              <a:defRPr/>
            </a:lvl1pPr>
            <a:lvl2pPr>
              <a:lnSpc>
                <a:spcPct val="110000"/>
              </a:lnSpc>
              <a:spcAft>
                <a:spcPts val="1200"/>
              </a:spcAft>
              <a:defRPr/>
            </a:lvl2pPr>
            <a:lvl3pPr>
              <a:lnSpc>
                <a:spcPct val="110000"/>
              </a:lnSpc>
              <a:spcAft>
                <a:spcPts val="1200"/>
              </a:spcAft>
              <a:defRPr/>
            </a:lvl3pPr>
            <a:lvl4pPr>
              <a:lnSpc>
                <a:spcPct val="110000"/>
              </a:lnSpc>
              <a:spcAft>
                <a:spcPts val="1200"/>
              </a:spcAft>
              <a:defRPr/>
            </a:lvl4pPr>
            <a:lvl5pPr>
              <a:lnSpc>
                <a:spcPct val="110000"/>
              </a:lnSpc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055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9CC5A1F3-5310-4A74-887D-8FE516307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675776"/>
            <a:ext cx="10744200" cy="373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8" name="Subtitle" descr="Subtitle&#10;">
            <a:extLst>
              <a:ext uri="{FF2B5EF4-FFF2-40B4-BE49-F238E27FC236}">
                <a16:creationId xmlns:a16="http://schemas.microsoft.com/office/drawing/2014/main" id="{A82CEF22-E654-4B2B-8C63-313F5DCEB5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195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9CC5A1F3-5310-4A74-887D-8FE516307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Subtitle" descr="Subtitle&#10;">
            <a:extLst>
              <a:ext uri="{FF2B5EF4-FFF2-40B4-BE49-F238E27FC236}">
                <a16:creationId xmlns:a16="http://schemas.microsoft.com/office/drawing/2014/main" id="{61E8A6F0-77EA-4D15-85B4-AFBFA8487A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Content placeholder" descr="Content Placeholder&#10;">
            <a:extLst>
              <a:ext uri="{FF2B5EF4-FFF2-40B4-BE49-F238E27FC236}">
                <a16:creationId xmlns:a16="http://schemas.microsoft.com/office/drawing/2014/main" id="{5191CFAE-2F45-434B-BE1D-FB60435CCD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10744200" cy="4068762"/>
          </a:xfrm>
        </p:spPr>
        <p:txBody>
          <a:bodyPr/>
          <a:lstStyle>
            <a:lvl1pPr>
              <a:lnSpc>
                <a:spcPct val="110000"/>
              </a:lnSpc>
              <a:spcAft>
                <a:spcPts val="1200"/>
              </a:spcAft>
              <a:defRPr/>
            </a:lvl1pPr>
            <a:lvl2pPr>
              <a:lnSpc>
                <a:spcPct val="110000"/>
              </a:lnSpc>
              <a:spcAft>
                <a:spcPts val="1200"/>
              </a:spcAft>
              <a:defRPr/>
            </a:lvl2pPr>
            <a:lvl3pPr>
              <a:lnSpc>
                <a:spcPct val="110000"/>
              </a:lnSpc>
              <a:spcAft>
                <a:spcPts val="1200"/>
              </a:spcAft>
              <a:defRPr/>
            </a:lvl3pPr>
            <a:lvl4pPr>
              <a:lnSpc>
                <a:spcPct val="110000"/>
              </a:lnSpc>
              <a:spcAft>
                <a:spcPts val="1200"/>
              </a:spcAft>
              <a:defRPr/>
            </a:lvl4pPr>
            <a:lvl5pPr>
              <a:lnSpc>
                <a:spcPct val="110000"/>
              </a:lnSpc>
              <a:spcAft>
                <a:spcPts val="12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275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Placeholder&#10;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10000"/>
              </a:lnSpc>
              <a:spcAft>
                <a:spcPts val="1200"/>
              </a:spcAft>
              <a:defRPr/>
            </a:lvl1pPr>
            <a:lvl2pPr>
              <a:lnSpc>
                <a:spcPct val="110000"/>
              </a:lnSpc>
              <a:spcAft>
                <a:spcPts val="1200"/>
              </a:spcAft>
              <a:defRPr/>
            </a:lvl2pPr>
            <a:lvl3pPr>
              <a:lnSpc>
                <a:spcPct val="110000"/>
              </a:lnSpc>
              <a:spcAft>
                <a:spcPts val="1200"/>
              </a:spcAft>
              <a:defRPr/>
            </a:lvl3pPr>
            <a:lvl4pPr>
              <a:lnSpc>
                <a:spcPct val="110000"/>
              </a:lnSpc>
              <a:spcAft>
                <a:spcPts val="1200"/>
              </a:spcAft>
              <a:defRPr/>
            </a:lvl4pPr>
            <a:lvl5pPr>
              <a:lnSpc>
                <a:spcPct val="110000"/>
              </a:lnSpc>
              <a:spcAft>
                <a:spcPts val="12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1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&#10;"/>
          <p:cNvSpPr>
            <a:spLocks noGrp="1"/>
          </p:cNvSpPr>
          <p:nvPr>
            <p:ph type="ctrTitle" hasCustomPrompt="1"/>
          </p:nvPr>
        </p:nvSpPr>
        <p:spPr>
          <a:xfrm>
            <a:off x="723900" y="1916112"/>
            <a:ext cx="5730875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&#10;"/>
          <p:cNvSpPr>
            <a:spLocks noGrp="1"/>
          </p:cNvSpPr>
          <p:nvPr>
            <p:ph type="subTitle" idx="1" hasCustomPrompt="1"/>
          </p:nvPr>
        </p:nvSpPr>
        <p:spPr>
          <a:xfrm>
            <a:off x="723900" y="5021982"/>
            <a:ext cx="5730875" cy="96289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5" name="Table Placeholder 4" descr="Table Placeholder">
            <a:extLst>
              <a:ext uri="{FF2B5EF4-FFF2-40B4-BE49-F238E27FC236}">
                <a16:creationId xmlns:a16="http://schemas.microsoft.com/office/drawing/2014/main" id="{D2E2A7A3-8339-46A1-91FC-E5CEBE49D88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730250" y="1916114"/>
            <a:ext cx="10737850" cy="4068762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table</a:t>
            </a:r>
          </a:p>
        </p:txBody>
      </p:sp>
    </p:spTree>
    <p:extLst>
      <p:ext uri="{BB962C8B-B14F-4D97-AF65-F5344CB8AC3E}">
        <p14:creationId xmlns:p14="http://schemas.microsoft.com/office/powerpoint/2010/main" val="970527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hart Placeholder 2" descr="Chart Placeholder">
            <a:extLst>
              <a:ext uri="{FF2B5EF4-FFF2-40B4-BE49-F238E27FC236}">
                <a16:creationId xmlns:a16="http://schemas.microsoft.com/office/drawing/2014/main" id="{DD1700E8-F77C-4D8A-A3A0-DDA2761C8BD4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730250" y="1916114"/>
            <a:ext cx="10737850" cy="4068762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chart</a:t>
            </a:r>
          </a:p>
        </p:txBody>
      </p:sp>
    </p:spTree>
    <p:extLst>
      <p:ext uri="{BB962C8B-B14F-4D97-AF65-F5344CB8AC3E}">
        <p14:creationId xmlns:p14="http://schemas.microsoft.com/office/powerpoint/2010/main" val="147921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box&#10;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/>
            </a:lvl1pPr>
            <a:lvl2pPr>
              <a:lnSpc>
                <a:spcPct val="110000"/>
              </a:lnSpc>
              <a:spcAft>
                <a:spcPts val="600"/>
              </a:spcAft>
              <a:defRPr/>
            </a:lvl2pPr>
            <a:lvl3pPr>
              <a:lnSpc>
                <a:spcPct val="110000"/>
              </a:lnSpc>
              <a:spcAft>
                <a:spcPts val="600"/>
              </a:spcAft>
              <a:defRPr/>
            </a:lvl3pPr>
            <a:lvl4pPr>
              <a:lnSpc>
                <a:spcPct val="110000"/>
              </a:lnSpc>
              <a:spcAft>
                <a:spcPts val="600"/>
              </a:spcAft>
              <a:defRPr/>
            </a:lvl4pPr>
            <a:lvl5pPr>
              <a:lnSpc>
                <a:spcPct val="110000"/>
              </a:lnSpc>
              <a:spcAft>
                <a:spcPts val="6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Picture Placeholder" descr="Picture Placeholder&#10;">
            <a:extLst>
              <a:ext uri="{FF2B5EF4-FFF2-40B4-BE49-F238E27FC236}">
                <a16:creationId xmlns:a16="http://schemas.microsoft.com/office/drawing/2014/main" id="{EA58A51F-9415-47A7-B221-AE111D668D7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16112"/>
            <a:ext cx="12188825" cy="4941887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975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box&#10;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/>
            </a:lvl1pPr>
            <a:lvl2pPr>
              <a:lnSpc>
                <a:spcPct val="110000"/>
              </a:lnSpc>
              <a:spcAft>
                <a:spcPts val="600"/>
              </a:spcAft>
              <a:defRPr/>
            </a:lvl2pPr>
            <a:lvl3pPr>
              <a:lnSpc>
                <a:spcPct val="110000"/>
              </a:lnSpc>
              <a:spcAft>
                <a:spcPts val="600"/>
              </a:spcAft>
              <a:defRPr/>
            </a:lvl3pPr>
            <a:lvl4pPr>
              <a:lnSpc>
                <a:spcPct val="110000"/>
              </a:lnSpc>
              <a:spcAft>
                <a:spcPts val="600"/>
              </a:spcAft>
              <a:defRPr/>
            </a:lvl4pPr>
            <a:lvl5pPr>
              <a:lnSpc>
                <a:spcPct val="110000"/>
              </a:lnSpc>
              <a:spcAft>
                <a:spcPts val="6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Picture Placeholder" descr="Picture Placeholder&#10;">
            <a:extLst>
              <a:ext uri="{FF2B5EF4-FFF2-40B4-BE49-F238E27FC236}">
                <a16:creationId xmlns:a16="http://schemas.microsoft.com/office/drawing/2014/main" id="{EA58A51F-9415-47A7-B221-AE111D668D7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16112"/>
            <a:ext cx="12188825" cy="4941887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  <p:sp>
        <p:nvSpPr>
          <p:cNvPr id="5" name="Subtitle" descr="Subtitle&#10;">
            <a:extLst>
              <a:ext uri="{FF2B5EF4-FFF2-40B4-BE49-F238E27FC236}">
                <a16:creationId xmlns:a16="http://schemas.microsoft.com/office/drawing/2014/main" id="{7053DF7E-B2F5-4013-BA5D-1CA507C91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8588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675776"/>
            <a:ext cx="5010150" cy="373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Placeholder&#10;"/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5006977" cy="4068762"/>
          </a:xfrm>
        </p:spPr>
        <p:txBody>
          <a:bodyPr/>
          <a:lstStyle>
            <a:lvl1pPr>
              <a:lnSpc>
                <a:spcPct val="110000"/>
              </a:lnSpc>
              <a:spcAft>
                <a:spcPts val="1200"/>
              </a:spcAft>
              <a:defRPr/>
            </a:lvl1pPr>
            <a:lvl2pPr>
              <a:lnSpc>
                <a:spcPct val="110000"/>
              </a:lnSpc>
              <a:spcAft>
                <a:spcPts val="1200"/>
              </a:spcAft>
              <a:defRPr/>
            </a:lvl2pPr>
            <a:lvl3pPr>
              <a:lnSpc>
                <a:spcPct val="110000"/>
              </a:lnSpc>
              <a:spcAft>
                <a:spcPts val="1200"/>
              </a:spcAft>
              <a:defRPr/>
            </a:lvl3pPr>
            <a:lvl4pPr>
              <a:lnSpc>
                <a:spcPct val="110000"/>
              </a:lnSpc>
              <a:spcAft>
                <a:spcPts val="1200"/>
              </a:spcAft>
              <a:defRPr/>
            </a:lvl4pPr>
            <a:lvl5pPr>
              <a:lnSpc>
                <a:spcPct val="110000"/>
              </a:lnSpc>
              <a:spcAft>
                <a:spcPts val="12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Picture Placeholder" descr="Picture Placeholder&#10;">
            <a:extLst>
              <a:ext uri="{FF2B5EF4-FFF2-40B4-BE49-F238E27FC236}">
                <a16:creationId xmlns:a16="http://schemas.microsoft.com/office/drawing/2014/main" id="{EA58A51F-9415-47A7-B221-AE111D668D7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4776" y="723900"/>
            <a:ext cx="5010150" cy="5260976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4192548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old Statement&#10;"/>
          <p:cNvSpPr>
            <a:spLocks noGrp="1"/>
          </p:cNvSpPr>
          <p:nvPr>
            <p:ph type="title" hasCustomPrompt="1"/>
          </p:nvPr>
        </p:nvSpPr>
        <p:spPr>
          <a:xfrm>
            <a:off x="723900" y="1916113"/>
            <a:ext cx="10744200" cy="19510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Bold Statement</a:t>
            </a:r>
            <a:endParaRPr dirty="0"/>
          </a:p>
        </p:txBody>
      </p:sp>
      <p:sp>
        <p:nvSpPr>
          <p:cNvPr id="6" name="Text Placeholder 5" descr="Additional Content">
            <a:extLst>
              <a:ext uri="{FF2B5EF4-FFF2-40B4-BE49-F238E27FC236}">
                <a16:creationId xmlns:a16="http://schemas.microsoft.com/office/drawing/2014/main" id="{4AB7D231-FA9B-44CD-AC11-146902774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3905249"/>
            <a:ext cx="10744200" cy="1247775"/>
          </a:xfrm>
        </p:spPr>
        <p:txBody>
          <a:bodyPr/>
          <a:lstStyle>
            <a:lvl1pPr marL="0" indent="0">
              <a:buNone/>
              <a:defRPr sz="3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7825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Title">
            <a:extLst>
              <a:ext uri="{FF2B5EF4-FFF2-40B4-BE49-F238E27FC236}">
                <a16:creationId xmlns:a16="http://schemas.microsoft.com/office/drawing/2014/main" id="{F649540C-95A8-498B-8EC3-FB06ABC5A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Subtitle" descr="Subtitle&#10;">
            <a:extLst>
              <a:ext uri="{FF2B5EF4-FFF2-40B4-BE49-F238E27FC236}">
                <a16:creationId xmlns:a16="http://schemas.microsoft.com/office/drawing/2014/main" id="{82E00563-FB9A-4F46-BEA1-19BACDAE93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3" name="Content Placeholder" descr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730250" y="1905000"/>
            <a:ext cx="5003800" cy="4079875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" descr="Content Placeholder 2&#10;"/>
          <p:cNvSpPr>
            <a:spLocks noGrp="1"/>
          </p:cNvSpPr>
          <p:nvPr>
            <p:ph sz="half" idx="2" hasCustomPrompt="1"/>
          </p:nvPr>
        </p:nvSpPr>
        <p:spPr>
          <a:xfrm>
            <a:off x="6454776" y="1905000"/>
            <a:ext cx="5013324" cy="4079875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0026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Title">
            <a:extLst>
              <a:ext uri="{FF2B5EF4-FFF2-40B4-BE49-F238E27FC236}">
                <a16:creationId xmlns:a16="http://schemas.microsoft.com/office/drawing/2014/main" id="{F649540C-95A8-498B-8EC3-FB06ABC5A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" descr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730250" y="1905000"/>
            <a:ext cx="5003800" cy="4079875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" descr="Content Placeholder 2&#10;"/>
          <p:cNvSpPr>
            <a:spLocks noGrp="1"/>
          </p:cNvSpPr>
          <p:nvPr>
            <p:ph sz="half" idx="2" hasCustomPrompt="1"/>
          </p:nvPr>
        </p:nvSpPr>
        <p:spPr>
          <a:xfrm>
            <a:off x="6454776" y="1905000"/>
            <a:ext cx="5013324" cy="4079875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B21F1CF4-2A67-46AF-B211-D25450CB0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Subtitle" descr="Subtitle 1"/>
          <p:cNvSpPr>
            <a:spLocks noGrp="1"/>
          </p:cNvSpPr>
          <p:nvPr>
            <p:ph type="body" idx="1" hasCustomPrompt="1"/>
          </p:nvPr>
        </p:nvSpPr>
        <p:spPr>
          <a:xfrm>
            <a:off x="723900" y="1905000"/>
            <a:ext cx="5010150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" descr="Content Placeholder 1&#10;"/>
          <p:cNvSpPr>
            <a:spLocks noGrp="1"/>
          </p:cNvSpPr>
          <p:nvPr>
            <p:ph sz="half" idx="2" hasCustomPrompt="1"/>
          </p:nvPr>
        </p:nvSpPr>
        <p:spPr>
          <a:xfrm>
            <a:off x="723900" y="2435291"/>
            <a:ext cx="5010150" cy="3549584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Subtitle" descr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6454774" y="1905000"/>
            <a:ext cx="5013325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" descr="Content Placeholder 2&#10;"/>
          <p:cNvSpPr>
            <a:spLocks noGrp="1"/>
          </p:cNvSpPr>
          <p:nvPr>
            <p:ph sz="quarter" idx="4" hasCustomPrompt="1"/>
          </p:nvPr>
        </p:nvSpPr>
        <p:spPr>
          <a:xfrm>
            <a:off x="6454774" y="2435290"/>
            <a:ext cx="5013325" cy="3549585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2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B21F1CF4-2A67-46AF-B211-D25450CB0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Subtitle" descr="Subtitle 1"/>
          <p:cNvSpPr>
            <a:spLocks noGrp="1"/>
          </p:cNvSpPr>
          <p:nvPr>
            <p:ph type="body" idx="1" hasCustomPrompt="1"/>
          </p:nvPr>
        </p:nvSpPr>
        <p:spPr>
          <a:xfrm>
            <a:off x="723900" y="1905000"/>
            <a:ext cx="5010150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" descr="Content Placeholder 1&#10;"/>
          <p:cNvSpPr>
            <a:spLocks noGrp="1"/>
          </p:cNvSpPr>
          <p:nvPr>
            <p:ph sz="half" idx="2" hasCustomPrompt="1"/>
          </p:nvPr>
        </p:nvSpPr>
        <p:spPr>
          <a:xfrm>
            <a:off x="723900" y="2435291"/>
            <a:ext cx="5010150" cy="3549584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Subtitle" descr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6454774" y="1905000"/>
            <a:ext cx="5013325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" descr="Content Placeholder 2&#10;"/>
          <p:cNvSpPr>
            <a:spLocks noGrp="1"/>
          </p:cNvSpPr>
          <p:nvPr>
            <p:ph sz="quarter" idx="4" hasCustomPrompt="1"/>
          </p:nvPr>
        </p:nvSpPr>
        <p:spPr>
          <a:xfrm>
            <a:off x="6454774" y="2435290"/>
            <a:ext cx="5013325" cy="3549585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1800"/>
            </a:lvl1pPr>
            <a:lvl2pPr>
              <a:lnSpc>
                <a:spcPct val="110000"/>
              </a:lnSpc>
              <a:spcAft>
                <a:spcPts val="1200"/>
              </a:spcAft>
              <a:defRPr sz="1800"/>
            </a:lvl2pPr>
            <a:lvl3pPr>
              <a:lnSpc>
                <a:spcPct val="110000"/>
              </a:lnSpc>
              <a:spcAft>
                <a:spcPts val="1200"/>
              </a:spcAft>
              <a:defRPr sz="1800"/>
            </a:lvl3pPr>
            <a:lvl4pPr>
              <a:lnSpc>
                <a:spcPct val="110000"/>
              </a:lnSpc>
              <a:spcAft>
                <a:spcPts val="1200"/>
              </a:spcAft>
              <a:defRPr sz="1800"/>
            </a:lvl4pPr>
            <a:lvl5pPr>
              <a:lnSpc>
                <a:spcPct val="110000"/>
              </a:lnSpc>
              <a:spcAft>
                <a:spcPts val="1200"/>
              </a:spcAft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Subtitle" descr="Subtitle&#10;">
            <a:extLst>
              <a:ext uri="{FF2B5EF4-FFF2-40B4-BE49-F238E27FC236}">
                <a16:creationId xmlns:a16="http://schemas.microsoft.com/office/drawing/2014/main" id="{FCB64F9A-C0D8-48D0-86F8-4780E21B2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12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2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"/>
          <p:cNvSpPr>
            <a:spLocks noGrp="1"/>
          </p:cNvSpPr>
          <p:nvPr>
            <p:ph type="ctrTitle" hasCustomPrompt="1"/>
          </p:nvPr>
        </p:nvSpPr>
        <p:spPr>
          <a:xfrm>
            <a:off x="723900" y="1916112"/>
            <a:ext cx="5730875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&#10;"/>
          <p:cNvSpPr>
            <a:spLocks noGrp="1"/>
          </p:cNvSpPr>
          <p:nvPr>
            <p:ph type="subTitle" idx="1" hasCustomPrompt="1"/>
          </p:nvPr>
        </p:nvSpPr>
        <p:spPr>
          <a:xfrm>
            <a:off x="723900" y="5021982"/>
            <a:ext cx="5730875" cy="96289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9632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1382286"/>
            <a:ext cx="121888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Content Slides (Text Only)</a:t>
            </a:r>
          </a:p>
        </p:txBody>
      </p:sp>
    </p:spTree>
    <p:extLst>
      <p:ext uri="{BB962C8B-B14F-4D97-AF65-F5344CB8AC3E}">
        <p14:creationId xmlns:p14="http://schemas.microsoft.com/office/powerpoint/2010/main" val="981609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 &amp; 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lide Title&#10;"/>
          <p:cNvSpPr>
            <a:spLocks noGrp="1"/>
          </p:cNvSpPr>
          <p:nvPr>
            <p:ph type="title" hasCustomPrompt="1"/>
          </p:nvPr>
        </p:nvSpPr>
        <p:spPr>
          <a:xfrm>
            <a:off x="723901" y="675776"/>
            <a:ext cx="5010150" cy="876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4" name="Text Placeholder 3" descr="Comment Box">
            <a:extLst>
              <a:ext uri="{FF2B5EF4-FFF2-40B4-BE49-F238E27FC236}">
                <a16:creationId xmlns:a16="http://schemas.microsoft.com/office/drawing/2014/main" id="{D7AC9930-AA5E-41CE-B6C7-66556E1B9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3" y="675774"/>
            <a:ext cx="5373687" cy="876799"/>
          </a:xfr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Comment box</a:t>
            </a:r>
            <a:endParaRPr lang="en-GB" dirty="0"/>
          </a:p>
        </p:txBody>
      </p:sp>
      <p:sp>
        <p:nvSpPr>
          <p:cNvPr id="5" name="Text Placeholder 4" descr="Text Placeholder">
            <a:extLst>
              <a:ext uri="{FF2B5EF4-FFF2-40B4-BE49-F238E27FC236}">
                <a16:creationId xmlns:a16="http://schemas.microsoft.com/office/drawing/2014/main" id="{C6D5AA89-117F-4BA5-B58F-05002803D2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916112"/>
            <a:ext cx="10744199" cy="4068763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0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 dirty="0"/>
              <a:t>Body copy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3401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9CC5A1F3-5310-4A74-887D-8FE516307B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Subtitle" descr="Subtitle&#10;">
            <a:extLst>
              <a:ext uri="{FF2B5EF4-FFF2-40B4-BE49-F238E27FC236}">
                <a16:creationId xmlns:a16="http://schemas.microsoft.com/office/drawing/2014/main" id="{61E8A6F0-77EA-4D15-85B4-AFBFA8487A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Content placeholder" descr="Text Placeholder&#10;">
            <a:extLst>
              <a:ext uri="{FF2B5EF4-FFF2-40B4-BE49-F238E27FC236}">
                <a16:creationId xmlns:a16="http://schemas.microsoft.com/office/drawing/2014/main" id="{5191CFAE-2F45-434B-BE1D-FB60435CCD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1074420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921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5" name="Content placeholder" descr="Content Placeholder&#10;">
            <a:extLst>
              <a:ext uri="{FF2B5EF4-FFF2-40B4-BE49-F238E27FC236}">
                <a16:creationId xmlns:a16="http://schemas.microsoft.com/office/drawing/2014/main" id="{815D66EC-DEC5-4A30-BF42-F752F345B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1074420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124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Slide Title">
            <a:extLst>
              <a:ext uri="{FF2B5EF4-FFF2-40B4-BE49-F238E27FC236}">
                <a16:creationId xmlns:a16="http://schemas.microsoft.com/office/drawing/2014/main" id="{F0F48FF3-E59F-4EC1-BEF5-6AFE36FED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675776"/>
            <a:ext cx="5010150" cy="373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8" name="Picture Placeholder" descr="Picture Placeholder&#10;">
            <a:extLst>
              <a:ext uri="{FF2B5EF4-FFF2-40B4-BE49-F238E27FC236}">
                <a16:creationId xmlns:a16="http://schemas.microsoft.com/office/drawing/2014/main" id="{EA58A51F-9415-47A7-B221-AE111D668D7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4776" y="723900"/>
            <a:ext cx="5010150" cy="5260976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  <p:sp>
        <p:nvSpPr>
          <p:cNvPr id="5" name="Content placeholder" descr="Content Placeholder">
            <a:extLst>
              <a:ext uri="{FF2B5EF4-FFF2-40B4-BE49-F238E27FC236}">
                <a16:creationId xmlns:a16="http://schemas.microsoft.com/office/drawing/2014/main" id="{9E79150B-FB83-41F2-8652-BE8B674282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5010149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525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2 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Title">
            <a:extLst>
              <a:ext uri="{FF2B5EF4-FFF2-40B4-BE49-F238E27FC236}">
                <a16:creationId xmlns:a16="http://schemas.microsoft.com/office/drawing/2014/main" id="{F649540C-95A8-498B-8EC3-FB06ABC5A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Subtitle" descr="Subtitle&#10;">
            <a:extLst>
              <a:ext uri="{FF2B5EF4-FFF2-40B4-BE49-F238E27FC236}">
                <a16:creationId xmlns:a16="http://schemas.microsoft.com/office/drawing/2014/main" id="{82E00563-FB9A-4F46-BEA1-19BACDAE93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7" name="Content placeholder" descr="Content Placeholder 1&#10;">
            <a:extLst>
              <a:ext uri="{FF2B5EF4-FFF2-40B4-BE49-F238E27FC236}">
                <a16:creationId xmlns:a16="http://schemas.microsoft.com/office/drawing/2014/main" id="{D1469A39-741F-4917-8D7C-21DA0715A7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501015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8" name="Content placeholder" descr="Content Placeholder 2&#10;">
            <a:extLst>
              <a:ext uri="{FF2B5EF4-FFF2-40B4-BE49-F238E27FC236}">
                <a16:creationId xmlns:a16="http://schemas.microsoft.com/office/drawing/2014/main" id="{2B668054-5E8D-4925-9642-1F64E75D6BB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54775" y="1916114"/>
            <a:ext cx="501015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7845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Title">
            <a:extLst>
              <a:ext uri="{FF2B5EF4-FFF2-40B4-BE49-F238E27FC236}">
                <a16:creationId xmlns:a16="http://schemas.microsoft.com/office/drawing/2014/main" id="{F649540C-95A8-498B-8EC3-FB06ABC5A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" name="Content placeholder" descr="Content Placeholder 1&#10;">
            <a:extLst>
              <a:ext uri="{FF2B5EF4-FFF2-40B4-BE49-F238E27FC236}">
                <a16:creationId xmlns:a16="http://schemas.microsoft.com/office/drawing/2014/main" id="{2500CC9D-2588-4F63-8F41-63780F4604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1916114"/>
            <a:ext cx="501015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7" name="Content placeholder" descr="Content Placeholder 2&#10;">
            <a:extLst>
              <a:ext uri="{FF2B5EF4-FFF2-40B4-BE49-F238E27FC236}">
                <a16:creationId xmlns:a16="http://schemas.microsoft.com/office/drawing/2014/main" id="{B5B4E6AE-71F2-42FE-827B-F5B9F0694DE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54775" y="1916114"/>
            <a:ext cx="5010150" cy="406876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1518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Titles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" descr="Content placeholder 1&#10;">
            <a:extLst>
              <a:ext uri="{FF2B5EF4-FFF2-40B4-BE49-F238E27FC236}">
                <a16:creationId xmlns:a16="http://schemas.microsoft.com/office/drawing/2014/main" id="{2F09B7A3-99DA-4E51-8C3F-FF21E87D39C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23900" y="2435270"/>
            <a:ext cx="5010150" cy="3549606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9" name="Content placeholder" descr="Content Placeholder 2&#10;">
            <a:extLst>
              <a:ext uri="{FF2B5EF4-FFF2-40B4-BE49-F238E27FC236}">
                <a16:creationId xmlns:a16="http://schemas.microsoft.com/office/drawing/2014/main" id="{466CC21B-A807-410C-9860-1F5A8C41D51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54775" y="2435270"/>
            <a:ext cx="5010150" cy="3549606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B21F1CF4-2A67-46AF-B211-D25450CB0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Subtitle" descr="Subtitle 1"/>
          <p:cNvSpPr>
            <a:spLocks noGrp="1"/>
          </p:cNvSpPr>
          <p:nvPr>
            <p:ph type="body" idx="1" hasCustomPrompt="1"/>
          </p:nvPr>
        </p:nvSpPr>
        <p:spPr>
          <a:xfrm>
            <a:off x="723900" y="1905000"/>
            <a:ext cx="5010150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ubtitle" descr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6454774" y="1905000"/>
            <a:ext cx="5013325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604779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2 Content with Titles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Title">
            <a:extLst>
              <a:ext uri="{FF2B5EF4-FFF2-40B4-BE49-F238E27FC236}">
                <a16:creationId xmlns:a16="http://schemas.microsoft.com/office/drawing/2014/main" id="{B21F1CF4-2A67-46AF-B211-D25450CB0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Subtitle" descr="Subtitle 1"/>
          <p:cNvSpPr>
            <a:spLocks noGrp="1"/>
          </p:cNvSpPr>
          <p:nvPr>
            <p:ph type="body" idx="1" hasCustomPrompt="1"/>
          </p:nvPr>
        </p:nvSpPr>
        <p:spPr>
          <a:xfrm>
            <a:off x="723900" y="1905000"/>
            <a:ext cx="5010150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ubtitle" descr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6454774" y="1905000"/>
            <a:ext cx="5013325" cy="37338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Subtitle" descr="Subtitle&#10;">
            <a:extLst>
              <a:ext uri="{FF2B5EF4-FFF2-40B4-BE49-F238E27FC236}">
                <a16:creationId xmlns:a16="http://schemas.microsoft.com/office/drawing/2014/main" id="{FCB64F9A-C0D8-48D0-86F8-4780E21B2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199650"/>
            <a:ext cx="10744200" cy="37338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Content placeholder" descr="Content Placeholder 1&#10;">
            <a:extLst>
              <a:ext uri="{FF2B5EF4-FFF2-40B4-BE49-F238E27FC236}">
                <a16:creationId xmlns:a16="http://schemas.microsoft.com/office/drawing/2014/main" id="{7E0DB8AC-8586-45D4-BE22-01411C96A32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23900" y="2435270"/>
            <a:ext cx="5010150" cy="3549606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  <p:sp>
        <p:nvSpPr>
          <p:cNvPr id="12" name="Content placeholder" descr="Content Placeholder 2&#10;">
            <a:extLst>
              <a:ext uri="{FF2B5EF4-FFF2-40B4-BE49-F238E27FC236}">
                <a16:creationId xmlns:a16="http://schemas.microsoft.com/office/drawing/2014/main" id="{3DF5AF15-C919-4856-A1A6-950AB21215A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54775" y="2435270"/>
            <a:ext cx="5010150" cy="3549606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/>
            </a:lvl1pPr>
            <a:lvl2pPr marL="231775" indent="0">
              <a:lnSpc>
                <a:spcPct val="110000"/>
              </a:lnSpc>
              <a:spcAft>
                <a:spcPts val="600"/>
              </a:spcAft>
              <a:buNone/>
              <a:defRPr/>
            </a:lvl2pPr>
            <a:lvl3pPr marL="463550" indent="0">
              <a:lnSpc>
                <a:spcPct val="110000"/>
              </a:lnSpc>
              <a:spcAft>
                <a:spcPts val="600"/>
              </a:spcAft>
              <a:buNone/>
              <a:defRPr/>
            </a:lvl3pPr>
            <a:lvl4pPr marL="682625" indent="0">
              <a:lnSpc>
                <a:spcPct val="110000"/>
              </a:lnSpc>
              <a:spcAft>
                <a:spcPts val="600"/>
              </a:spcAft>
              <a:buNone/>
              <a:defRPr/>
            </a:lvl4pPr>
            <a:lvl5pPr marL="857250" indent="0">
              <a:lnSpc>
                <a:spcPct val="110000"/>
              </a:lnSpc>
              <a:spcAft>
                <a:spcPts val="600"/>
              </a:spcAft>
              <a:buNone/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Body copy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864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66444" y="1382286"/>
            <a:ext cx="84559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Closing</a:t>
            </a:r>
          </a:p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109248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&#10;"/>
          <p:cNvSpPr>
            <a:spLocks noGrp="1"/>
          </p:cNvSpPr>
          <p:nvPr>
            <p:ph type="ctrTitle" hasCustomPrompt="1"/>
          </p:nvPr>
        </p:nvSpPr>
        <p:spPr bwMode="black">
          <a:xfrm>
            <a:off x="723900" y="1916112"/>
            <a:ext cx="5730875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&#10;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723900" y="5021982"/>
            <a:ext cx="5730875" cy="96289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6496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_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Closing Text">
            <a:extLst>
              <a:ext uri="{FF2B5EF4-FFF2-40B4-BE49-F238E27FC236}">
                <a16:creationId xmlns:a16="http://schemas.microsoft.com/office/drawing/2014/main" id="{E85F9899-BFD1-4807-8708-1E812259E5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730250" y="1761425"/>
            <a:ext cx="5730875" cy="1819576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Closing Text</a:t>
            </a:r>
            <a:endParaRPr dirty="0"/>
          </a:p>
        </p:txBody>
      </p:sp>
      <p:sp>
        <p:nvSpPr>
          <p:cNvPr id="9" name="Subtitle" descr="Your name and contact details&#10;">
            <a:extLst>
              <a:ext uri="{FF2B5EF4-FFF2-40B4-BE49-F238E27FC236}">
                <a16:creationId xmlns:a16="http://schemas.microsoft.com/office/drawing/2014/main" id="{B7528459-641F-484E-9624-0D60B00D9D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730250" y="4184585"/>
            <a:ext cx="5730875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6523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_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Closing Text&#10;"/>
          <p:cNvSpPr>
            <a:spLocks noGrp="1"/>
          </p:cNvSpPr>
          <p:nvPr>
            <p:ph type="ctrTitle" hasCustomPrompt="1"/>
          </p:nvPr>
        </p:nvSpPr>
        <p:spPr bwMode="black">
          <a:xfrm>
            <a:off x="730250" y="1761425"/>
            <a:ext cx="5730875" cy="1819576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Closing Text</a:t>
            </a:r>
            <a:endParaRPr dirty="0"/>
          </a:p>
        </p:txBody>
      </p:sp>
      <p:sp>
        <p:nvSpPr>
          <p:cNvPr id="3" name="Subtitle" descr="Your name and contact details&#10;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730250" y="4184585"/>
            <a:ext cx="5730875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2334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_3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Closing Text&#10;"/>
          <p:cNvSpPr>
            <a:spLocks noGrp="1"/>
          </p:cNvSpPr>
          <p:nvPr>
            <p:ph type="ctrTitle" hasCustomPrompt="1"/>
          </p:nvPr>
        </p:nvSpPr>
        <p:spPr bwMode="black">
          <a:xfrm>
            <a:off x="730250" y="1761425"/>
            <a:ext cx="5730875" cy="1819576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Closing Text</a:t>
            </a:r>
            <a:endParaRPr dirty="0"/>
          </a:p>
        </p:txBody>
      </p:sp>
      <p:sp>
        <p:nvSpPr>
          <p:cNvPr id="3" name="Subtitle" descr="Your name and contact details&#10;&#10;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730250" y="4184585"/>
            <a:ext cx="5730875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32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4_pictur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&#10;"/>
          <p:cNvSpPr>
            <a:spLocks noGrp="1"/>
          </p:cNvSpPr>
          <p:nvPr>
            <p:ph type="ctrTitle" hasCustomPrompt="1"/>
          </p:nvPr>
        </p:nvSpPr>
        <p:spPr bwMode="white">
          <a:xfrm>
            <a:off x="723901" y="1916112"/>
            <a:ext cx="4637088" cy="231940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23901" y="5021982"/>
            <a:ext cx="4637088" cy="9628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  <p:sp>
        <p:nvSpPr>
          <p:cNvPr id="5" name="Picture Placeholder" descr="Picture Placeholder&#10;">
            <a:extLst>
              <a:ext uri="{FF2B5EF4-FFF2-40B4-BE49-F238E27FC236}">
                <a16:creationId xmlns:a16="http://schemas.microsoft.com/office/drawing/2014/main" id="{D2819E0F-3F31-401A-8C7B-BDAAF33EF2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4413" y="0"/>
            <a:ext cx="6094412" cy="68580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4265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5_pictur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&#10;"/>
          <p:cNvSpPr>
            <a:spLocks noGrp="1"/>
          </p:cNvSpPr>
          <p:nvPr>
            <p:ph type="ctrTitle" hasCustomPrompt="1"/>
          </p:nvPr>
        </p:nvSpPr>
        <p:spPr>
          <a:xfrm>
            <a:off x="723901" y="1916112"/>
            <a:ext cx="4637088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" descr="Presentation Subtitle"/>
          <p:cNvSpPr>
            <a:spLocks noGrp="1"/>
          </p:cNvSpPr>
          <p:nvPr>
            <p:ph type="subTitle" idx="1" hasCustomPrompt="1"/>
          </p:nvPr>
        </p:nvSpPr>
        <p:spPr>
          <a:xfrm>
            <a:off x="723901" y="5021982"/>
            <a:ext cx="4637088" cy="96289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Your Name or Department</a:t>
            </a:r>
            <a:endParaRPr dirty="0"/>
          </a:p>
        </p:txBody>
      </p:sp>
      <p:sp>
        <p:nvSpPr>
          <p:cNvPr id="5" name="Picture Placeholder" descr="Picture Placeholder&#10;">
            <a:extLst>
              <a:ext uri="{FF2B5EF4-FFF2-40B4-BE49-F238E27FC236}">
                <a16:creationId xmlns:a16="http://schemas.microsoft.com/office/drawing/2014/main" id="{EE780411-7796-4872-9417-AED1A3C7AA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4413" y="0"/>
            <a:ext cx="6094412" cy="68580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02062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B92B6-403B-4B5E-B7AE-C8DD2DF15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66444" y="1382286"/>
            <a:ext cx="84559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Section</a:t>
            </a:r>
          </a:p>
          <a:p>
            <a:pPr algn="ctr"/>
            <a:r>
              <a:rPr lang="en-GB" sz="13000" dirty="0">
                <a:solidFill>
                  <a:schemeClr val="accent1"/>
                </a:solidFill>
                <a:latin typeface="Georgia" panose="02040502050405020303" pitchFamily="18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48448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_pictur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ection Title&#10;"/>
          <p:cNvSpPr>
            <a:spLocks noGrp="1"/>
          </p:cNvSpPr>
          <p:nvPr>
            <p:ph type="ctrTitle" hasCustomPrompt="1"/>
          </p:nvPr>
        </p:nvSpPr>
        <p:spPr bwMode="white">
          <a:xfrm>
            <a:off x="723901" y="1573212"/>
            <a:ext cx="4686300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3" name="Subtitle" descr="Section Subtitle&#10;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23901" y="4172669"/>
            <a:ext cx="4686300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6" name="Picture Placeholder" descr="Picture Placeholder&#10;">
            <a:extLst>
              <a:ext uri="{FF2B5EF4-FFF2-40B4-BE49-F238E27FC236}">
                <a16:creationId xmlns:a16="http://schemas.microsoft.com/office/drawing/2014/main" id="{C76E328D-0A53-4668-8C5E-C441F8159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4413" y="0"/>
            <a:ext cx="6094412" cy="68580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588470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2_picture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ection Title&#10;&#10;"/>
          <p:cNvSpPr>
            <a:spLocks noGrp="1"/>
          </p:cNvSpPr>
          <p:nvPr>
            <p:ph type="ctrTitle" hasCustomPrompt="1"/>
          </p:nvPr>
        </p:nvSpPr>
        <p:spPr>
          <a:xfrm>
            <a:off x="723901" y="1573212"/>
            <a:ext cx="4686300" cy="231940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3" name="Subtitle" descr="Section Subtitle&#10;&#10;"/>
          <p:cNvSpPr>
            <a:spLocks noGrp="1"/>
          </p:cNvSpPr>
          <p:nvPr>
            <p:ph type="subTitle" idx="1" hasCustomPrompt="1"/>
          </p:nvPr>
        </p:nvSpPr>
        <p:spPr>
          <a:xfrm>
            <a:off x="723901" y="4172669"/>
            <a:ext cx="4686300" cy="11121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spc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6" name="Picture Placeholder" descr="Picture Placeholder&#10;">
            <a:extLst>
              <a:ext uri="{FF2B5EF4-FFF2-40B4-BE49-F238E27FC236}">
                <a16:creationId xmlns:a16="http://schemas.microsoft.com/office/drawing/2014/main" id="{C76E328D-0A53-4668-8C5E-C441F8159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4413" y="0"/>
            <a:ext cx="6094412" cy="6858000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9154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 descr="Slide Master Title&#10;"/>
          <p:cNvSpPr>
            <a:spLocks noGrp="1"/>
          </p:cNvSpPr>
          <p:nvPr>
            <p:ph type="title"/>
          </p:nvPr>
        </p:nvSpPr>
        <p:spPr>
          <a:xfrm>
            <a:off x="723900" y="675776"/>
            <a:ext cx="10744200" cy="3733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3" name="Text Placeholder 2" descr="Slide Master Text Box&#10;"/>
          <p:cNvSpPr>
            <a:spLocks noGrp="1"/>
          </p:cNvSpPr>
          <p:nvPr>
            <p:ph type="body" idx="1"/>
          </p:nvPr>
        </p:nvSpPr>
        <p:spPr>
          <a:xfrm>
            <a:off x="723900" y="1916114"/>
            <a:ext cx="10744200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8C7EBF-C146-4D1D-B132-4A0EAD955F02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52753"/>
            <a:ext cx="107442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79954-F448-40DD-9A41-5A6C6EA476A6}"/>
              </a:ext>
            </a:extLst>
          </p:cNvPr>
          <p:cNvSpPr txBox="1"/>
          <p:nvPr userDrawn="1"/>
        </p:nvSpPr>
        <p:spPr>
          <a:xfrm>
            <a:off x="723900" y="6458536"/>
            <a:ext cx="2390775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Georgia" panose="02040502050405020303" pitchFamily="18" charset="0"/>
              </a:rPr>
              <a:t>Syracuse University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B3798-06D0-4AE6-B226-6897C12299AB}"/>
              </a:ext>
            </a:extLst>
          </p:cNvPr>
          <p:cNvSpPr txBox="1"/>
          <p:nvPr userDrawn="1"/>
        </p:nvSpPr>
        <p:spPr>
          <a:xfrm>
            <a:off x="9077325" y="6458536"/>
            <a:ext cx="2390775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A2266CBC-BADA-4268-8D71-8919D9DD78FA}" type="slidenum">
              <a:rPr lang="en-GB" sz="1000" smtClean="0">
                <a:solidFill>
                  <a:schemeClr val="bg2"/>
                </a:solidFill>
                <a:latin typeface="Georgia" panose="02040502050405020303" pitchFamily="18" charset="0"/>
              </a:rPr>
              <a:t>‹#›</a:t>
            </a:fld>
            <a:endParaRPr lang="en-GB" sz="10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60" r:id="rId3"/>
    <p:sldLayoutId id="2147483661" r:id="rId4"/>
    <p:sldLayoutId id="2147483662" r:id="rId5"/>
    <p:sldLayoutId id="2147483663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79" r:id="rId12"/>
    <p:sldLayoutId id="2147483680" r:id="rId13"/>
    <p:sldLayoutId id="2147483654" r:id="rId14"/>
    <p:sldLayoutId id="2147483717" r:id="rId15"/>
    <p:sldLayoutId id="2147483720" r:id="rId16"/>
    <p:sldLayoutId id="2147483681" r:id="rId17"/>
    <p:sldLayoutId id="2147483682" r:id="rId18"/>
    <p:sldLayoutId id="2147483650" r:id="rId19"/>
    <p:sldLayoutId id="2147483718" r:id="rId20"/>
    <p:sldLayoutId id="2147483719" r:id="rId21"/>
    <p:sldLayoutId id="2147483693" r:id="rId22"/>
    <p:sldLayoutId id="2147483701" r:id="rId23"/>
    <p:sldLayoutId id="2147483694" r:id="rId24"/>
    <p:sldLayoutId id="2147483703" r:id="rId25"/>
    <p:sldLayoutId id="2147483683" r:id="rId26"/>
    <p:sldLayoutId id="2147483652" r:id="rId27"/>
    <p:sldLayoutId id="2147483653" r:id="rId28"/>
    <p:sldLayoutId id="2147483702" r:id="rId29"/>
    <p:sldLayoutId id="2147483700" r:id="rId30"/>
    <p:sldLayoutId id="2147483721" r:id="rId31"/>
    <p:sldLayoutId id="2147483707" r:id="rId32"/>
    <p:sldLayoutId id="2147483708" r:id="rId33"/>
    <p:sldLayoutId id="2147483711" r:id="rId34"/>
    <p:sldLayoutId id="2147483713" r:id="rId35"/>
    <p:sldLayoutId id="2147483714" r:id="rId36"/>
    <p:sldLayoutId id="2147483715" r:id="rId37"/>
    <p:sldLayoutId id="2147483716" r:id="rId38"/>
    <p:sldLayoutId id="2147483684" r:id="rId39"/>
    <p:sldLayoutId id="2147483685" r:id="rId40"/>
    <p:sldLayoutId id="2147483691" r:id="rId41"/>
    <p:sldLayoutId id="2147483692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SzPct val="100000"/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SzPct val="100000"/>
        <a:buFont typeface="Verdana" panose="020B0604030504040204" pitchFamily="34" charset="0"/>
        <a:buChar char="−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Verdana" panose="020B0604030504040204" pitchFamily="34" charset="0"/>
        <a:buChar char="−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0" userDrawn="1">
          <p15:clr>
            <a:srgbClr val="F26B43"/>
          </p15:clr>
        </p15:guide>
        <p15:guide id="2" orient="horz" pos="1207" userDrawn="1">
          <p15:clr>
            <a:srgbClr val="F26B43"/>
          </p15:clr>
        </p15:guide>
        <p15:guide id="3" pos="7224" userDrawn="1">
          <p15:clr>
            <a:srgbClr val="F26B43"/>
          </p15:clr>
        </p15:guide>
        <p15:guide id="4" orient="horz" pos="3770" userDrawn="1">
          <p15:clr>
            <a:srgbClr val="F26B43"/>
          </p15:clr>
        </p15:guide>
        <p15:guide id="5" orient="horz" pos="436" userDrawn="1">
          <p15:clr>
            <a:srgbClr val="F26B43"/>
          </p15:clr>
        </p15:guide>
        <p15:guide id="6" pos="3839" userDrawn="1">
          <p15:clr>
            <a:srgbClr val="F26B43"/>
          </p15:clr>
        </p15:guide>
        <p15:guide id="7" pos="3612" userDrawn="1">
          <p15:clr>
            <a:srgbClr val="F26B43"/>
          </p15:clr>
        </p15:guide>
        <p15:guide id="8" pos="4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Presentation Title">
            <a:extLst>
              <a:ext uri="{FF2B5EF4-FFF2-40B4-BE49-F238E27FC236}">
                <a16:creationId xmlns:a16="http://schemas.microsoft.com/office/drawing/2014/main" id="{24DBA3A7-62F6-4DF4-9B24-8ACD2186E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Predicting Song Popularity</a:t>
            </a:r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" descr="Presentation Subtitle">
            <a:extLst>
              <a:ext uri="{FF2B5EF4-FFF2-40B4-BE49-F238E27FC236}">
                <a16:creationId xmlns:a16="http://schemas.microsoft.com/office/drawing/2014/main" id="{1C29E4A6-70FB-49A2-8C60-DC1DA4C38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Annie Titus, Tyler Gigot, Dan Stalica</a:t>
            </a:r>
          </a:p>
        </p:txBody>
      </p:sp>
    </p:spTree>
    <p:extLst>
      <p:ext uri="{BB962C8B-B14F-4D97-AF65-F5344CB8AC3E}">
        <p14:creationId xmlns:p14="http://schemas.microsoft.com/office/powerpoint/2010/main" val="315522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1985"/>
            <a:ext cx="9887297" cy="197350"/>
          </a:xfrm>
        </p:spPr>
        <p:txBody>
          <a:bodyPr/>
          <a:lstStyle/>
          <a:p>
            <a:r>
              <a:rPr lang="en-GB" dirty="0"/>
              <a:t>Question 3: </a:t>
            </a:r>
            <a:br>
              <a:rPr lang="en-GB" dirty="0"/>
            </a:br>
            <a:r>
              <a:rPr lang="en-US" dirty="0"/>
              <a:t>How have song attributes changed over years?</a:t>
            </a:r>
          </a:p>
        </p:txBody>
      </p:sp>
      <p:sp>
        <p:nvSpPr>
          <p:cNvPr id="13" name="Subtitle 1" descr="Subtitle 1">
            <a:extLst>
              <a:ext uri="{FF2B5EF4-FFF2-40B4-BE49-F238E27FC236}">
                <a16:creationId xmlns:a16="http://schemas.microsoft.com/office/drawing/2014/main" id="{12E52EF1-E44C-45E1-BEC8-59EA8DD06954}"/>
              </a:ext>
            </a:extLst>
          </p:cNvPr>
          <p:cNvSpPr txBox="1">
            <a:spLocks/>
          </p:cNvSpPr>
          <p:nvPr/>
        </p:nvSpPr>
        <p:spPr>
          <a:xfrm>
            <a:off x="723900" y="1532655"/>
            <a:ext cx="5010150" cy="373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3838" indent="-2238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Individual Attribute Visuals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27B838-31CA-40AF-9AD2-8C9DC1A62B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102" y="2012300"/>
            <a:ext cx="3143954" cy="1836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778DD-BC3C-49F5-930D-3183CE7B11DD}"/>
              </a:ext>
            </a:extLst>
          </p:cNvPr>
          <p:cNvPicPr/>
          <p:nvPr/>
        </p:nvPicPr>
        <p:blipFill rotWithShape="1">
          <a:blip r:embed="rId3"/>
          <a:srcRect l="6594"/>
          <a:stretch/>
        </p:blipFill>
        <p:spPr>
          <a:xfrm>
            <a:off x="76263" y="3890024"/>
            <a:ext cx="3099832" cy="18364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0CE009-CB44-43AA-9309-186A4D9309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81803" y="1959686"/>
            <a:ext cx="3143954" cy="19312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F93F08-0955-4EA9-93C9-ED50223822D2}"/>
              </a:ext>
            </a:extLst>
          </p:cNvPr>
          <p:cNvPicPr/>
          <p:nvPr/>
        </p:nvPicPr>
        <p:blipFill rotWithShape="1">
          <a:blip r:embed="rId5"/>
          <a:srcRect l="4593"/>
          <a:stretch/>
        </p:blipFill>
        <p:spPr>
          <a:xfrm>
            <a:off x="3280591" y="3890025"/>
            <a:ext cx="3318657" cy="18888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A6CB86-AA49-4642-98C2-21071B5671C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13349" y="1959687"/>
            <a:ext cx="3318657" cy="19718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E8340D-8E9F-43DD-8AE5-9D958ED5B9BB}"/>
              </a:ext>
            </a:extLst>
          </p:cNvPr>
          <p:cNvPicPr/>
          <p:nvPr/>
        </p:nvPicPr>
        <p:blipFill rotWithShape="1">
          <a:blip r:embed="rId7"/>
          <a:srcRect l="5173" r="7673"/>
          <a:stretch/>
        </p:blipFill>
        <p:spPr>
          <a:xfrm>
            <a:off x="9308359" y="2835728"/>
            <a:ext cx="2880466" cy="19312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0D5427-CFFD-43E0-AF5A-850190613858}"/>
              </a:ext>
            </a:extLst>
          </p:cNvPr>
          <p:cNvPicPr/>
          <p:nvPr/>
        </p:nvPicPr>
        <p:blipFill rotWithShape="1">
          <a:blip r:embed="rId8"/>
          <a:srcRect r="3987"/>
          <a:stretch/>
        </p:blipFill>
        <p:spPr>
          <a:xfrm>
            <a:off x="6217698" y="3882841"/>
            <a:ext cx="3143954" cy="19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0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8" y="509521"/>
            <a:ext cx="9887297" cy="197350"/>
          </a:xfrm>
        </p:spPr>
        <p:txBody>
          <a:bodyPr/>
          <a:lstStyle/>
          <a:p>
            <a:r>
              <a:rPr lang="en-GB" dirty="0"/>
              <a:t>Question 3: </a:t>
            </a:r>
            <a:br>
              <a:rPr lang="en-GB" dirty="0"/>
            </a:br>
            <a:r>
              <a:rPr lang="en-US" dirty="0"/>
              <a:t>How have song attributes changed over years?</a:t>
            </a:r>
          </a:p>
        </p:txBody>
      </p:sp>
      <p:sp>
        <p:nvSpPr>
          <p:cNvPr id="13" name="Subtitle 1" descr="Subtitle 1">
            <a:extLst>
              <a:ext uri="{FF2B5EF4-FFF2-40B4-BE49-F238E27FC236}">
                <a16:creationId xmlns:a16="http://schemas.microsoft.com/office/drawing/2014/main" id="{12E52EF1-E44C-45E1-BEC8-59EA8DD06954}"/>
              </a:ext>
            </a:extLst>
          </p:cNvPr>
          <p:cNvSpPr txBox="1">
            <a:spLocks/>
          </p:cNvSpPr>
          <p:nvPr/>
        </p:nvSpPr>
        <p:spPr>
          <a:xfrm>
            <a:off x="723900" y="1873477"/>
            <a:ext cx="5010150" cy="373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3838" indent="-2238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Collective Attribute Visual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9BE5597-1FF2-484D-BDA5-DE093A1990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3898" y="2246856"/>
            <a:ext cx="5085080" cy="3488925"/>
          </a:xfrm>
          <a:prstGeom prst="rect">
            <a:avLst/>
          </a:prstGeom>
        </p:spPr>
      </p:pic>
      <p:sp>
        <p:nvSpPr>
          <p:cNvPr id="36" name="Subtitle 1" descr="Subtitle 1">
            <a:extLst>
              <a:ext uri="{FF2B5EF4-FFF2-40B4-BE49-F238E27FC236}">
                <a16:creationId xmlns:a16="http://schemas.microsoft.com/office/drawing/2014/main" id="{8086E9C6-125D-4991-BFC3-F983AB5D3277}"/>
              </a:ext>
            </a:extLst>
          </p:cNvPr>
          <p:cNvSpPr txBox="1">
            <a:spLocks/>
          </p:cNvSpPr>
          <p:nvPr/>
        </p:nvSpPr>
        <p:spPr>
          <a:xfrm>
            <a:off x="5808978" y="1873477"/>
            <a:ext cx="5010150" cy="3733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2000" b="1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Observations</a:t>
            </a:r>
          </a:p>
        </p:txBody>
      </p:sp>
      <p:sp>
        <p:nvSpPr>
          <p:cNvPr id="37" name="Content Placeholder 1" descr="Bullet List 1">
            <a:extLst>
              <a:ext uri="{FF2B5EF4-FFF2-40B4-BE49-F238E27FC236}">
                <a16:creationId xmlns:a16="http://schemas.microsoft.com/office/drawing/2014/main" id="{FDA9BCFB-FFD0-4813-9706-91EA841A2CBE}"/>
              </a:ext>
            </a:extLst>
          </p:cNvPr>
          <p:cNvSpPr txBox="1">
            <a:spLocks/>
          </p:cNvSpPr>
          <p:nvPr/>
        </p:nvSpPr>
        <p:spPr>
          <a:xfrm>
            <a:off x="5808978" y="2265891"/>
            <a:ext cx="5010150" cy="3827337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Acousticness</a:t>
            </a:r>
            <a:r>
              <a:rPr lang="en-US" dirty="0"/>
              <a:t> is the one attribute that has been on the decline throughout the decades</a:t>
            </a:r>
          </a:p>
          <a:p>
            <a:pPr lvl="1"/>
            <a:r>
              <a:rPr lang="en-US" dirty="0"/>
              <a:t>This is likely the result of electronic instruments becoming more prominent</a:t>
            </a:r>
          </a:p>
          <a:p>
            <a:pPr marL="231775" lvl="1" indent="0">
              <a:buNone/>
            </a:pPr>
            <a:endParaRPr lang="en-US" dirty="0"/>
          </a:p>
          <a:p>
            <a:r>
              <a:rPr lang="en-US" dirty="0" err="1"/>
              <a:t>Instrumentalness</a:t>
            </a:r>
            <a:r>
              <a:rPr lang="en-US" dirty="0"/>
              <a:t>, Liveness, and </a:t>
            </a:r>
            <a:r>
              <a:rPr lang="en-US" dirty="0" err="1"/>
              <a:t>Speechiness</a:t>
            </a:r>
            <a:r>
              <a:rPr lang="en-US" dirty="0"/>
              <a:t> all increased over time before declining in the 2010s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Energy and Loudness have been heavily increasing over the years.</a:t>
            </a:r>
          </a:p>
        </p:txBody>
      </p:sp>
    </p:spTree>
    <p:extLst>
      <p:ext uri="{BB962C8B-B14F-4D97-AF65-F5344CB8AC3E}">
        <p14:creationId xmlns:p14="http://schemas.microsoft.com/office/powerpoint/2010/main" val="410282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8" y="509521"/>
            <a:ext cx="9887297" cy="197350"/>
          </a:xfrm>
        </p:spPr>
        <p:txBody>
          <a:bodyPr/>
          <a:lstStyle/>
          <a:p>
            <a:r>
              <a:rPr lang="en-GB" dirty="0"/>
              <a:t>Question 4: </a:t>
            </a:r>
            <a:br>
              <a:rPr lang="en-GB" dirty="0"/>
            </a:br>
            <a:r>
              <a:rPr lang="en-US" sz="2400" dirty="0"/>
              <a:t>Are there certain song attributes that correlate with popularity?</a:t>
            </a:r>
            <a:endParaRPr lang="en-US" dirty="0"/>
          </a:p>
        </p:txBody>
      </p:sp>
      <p:sp>
        <p:nvSpPr>
          <p:cNvPr id="7" name="Subtitle 1" descr="Subtitle 1">
            <a:extLst>
              <a:ext uri="{FF2B5EF4-FFF2-40B4-BE49-F238E27FC236}">
                <a16:creationId xmlns:a16="http://schemas.microsoft.com/office/drawing/2014/main" id="{59D0160E-F9A2-4423-A43F-A8A0FC0A4126}"/>
              </a:ext>
            </a:extLst>
          </p:cNvPr>
          <p:cNvSpPr txBox="1">
            <a:spLocks/>
          </p:cNvSpPr>
          <p:nvPr/>
        </p:nvSpPr>
        <p:spPr>
          <a:xfrm>
            <a:off x="723898" y="1910885"/>
            <a:ext cx="5010150" cy="373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3838" indent="-2238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Steps to Answer:</a:t>
            </a:r>
          </a:p>
        </p:txBody>
      </p:sp>
      <p:sp>
        <p:nvSpPr>
          <p:cNvPr id="8" name="Content Placeholder 1" descr="Bullet List 1">
            <a:extLst>
              <a:ext uri="{FF2B5EF4-FFF2-40B4-BE49-F238E27FC236}">
                <a16:creationId xmlns:a16="http://schemas.microsoft.com/office/drawing/2014/main" id="{1F74B70F-72C1-42FC-9050-61FBC2E085A0}"/>
              </a:ext>
            </a:extLst>
          </p:cNvPr>
          <p:cNvSpPr txBox="1">
            <a:spLocks/>
          </p:cNvSpPr>
          <p:nvPr/>
        </p:nvSpPr>
        <p:spPr>
          <a:xfrm>
            <a:off x="723898" y="2264880"/>
            <a:ext cx="5010150" cy="215749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 the popular songs from the continuous variable to discrete variables</a:t>
            </a:r>
          </a:p>
          <a:p>
            <a:pPr lvl="1"/>
            <a:r>
              <a:rPr lang="en-US" dirty="0"/>
              <a:t>Not Popular, Medium Popularity, High Popularity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the seaborn package based on matplotlib to visually showed the relationship interface between each attribute and song popularity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2836A7-123F-4759-9913-45F222582D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86839" y="2097575"/>
            <a:ext cx="5943600" cy="2035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DE039A-5812-4761-B2E7-A237E6CBF9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86839" y="4222289"/>
            <a:ext cx="5943600" cy="102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8" y="509521"/>
            <a:ext cx="9887297" cy="197350"/>
          </a:xfrm>
        </p:spPr>
        <p:txBody>
          <a:bodyPr/>
          <a:lstStyle/>
          <a:p>
            <a:r>
              <a:rPr lang="en-GB" dirty="0"/>
              <a:t>Question 4: </a:t>
            </a:r>
            <a:br>
              <a:rPr lang="en-GB" dirty="0"/>
            </a:br>
            <a:r>
              <a:rPr lang="en-US" sz="2400" dirty="0"/>
              <a:t>Are there certain song attributes that correlate with popularity?</a:t>
            </a:r>
            <a:endParaRPr lang="en-US" dirty="0"/>
          </a:p>
        </p:txBody>
      </p:sp>
      <p:sp>
        <p:nvSpPr>
          <p:cNvPr id="7" name="Subtitle 1" descr="Subtitle 1">
            <a:extLst>
              <a:ext uri="{FF2B5EF4-FFF2-40B4-BE49-F238E27FC236}">
                <a16:creationId xmlns:a16="http://schemas.microsoft.com/office/drawing/2014/main" id="{59D0160E-F9A2-4423-A43F-A8A0FC0A4126}"/>
              </a:ext>
            </a:extLst>
          </p:cNvPr>
          <p:cNvSpPr txBox="1">
            <a:spLocks/>
          </p:cNvSpPr>
          <p:nvPr/>
        </p:nvSpPr>
        <p:spPr>
          <a:xfrm>
            <a:off x="723898" y="1503561"/>
            <a:ext cx="5010150" cy="373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3838" indent="-2238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CEA3D8-CB8C-4F2F-8A1C-A2066946A5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0627" y="2068483"/>
            <a:ext cx="3373351" cy="1815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F83C33-67C9-47AC-B46D-FCF0EFD5ED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0627" y="3869531"/>
            <a:ext cx="3111500" cy="1899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C633A3-353E-4F09-8D90-398FAE01AD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58807" y="2120665"/>
            <a:ext cx="3111500" cy="1781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D68AF3-F2B8-44E9-BF11-08CAB1A558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41963" y="3881999"/>
            <a:ext cx="2867891" cy="1821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ABE7D4-3EA6-4B87-8869-98404C1FD05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60472" y="2084808"/>
            <a:ext cx="2726575" cy="1784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85AF0B-E471-4F88-8319-B53DD43FB801}"/>
              </a:ext>
            </a:extLst>
          </p:cNvPr>
          <p:cNvPicPr/>
          <p:nvPr/>
        </p:nvPicPr>
        <p:blipFill rotWithShape="1">
          <a:blip r:embed="rId7"/>
          <a:srcRect l="3380"/>
          <a:stretch/>
        </p:blipFill>
        <p:spPr>
          <a:xfrm>
            <a:off x="5910349" y="3869532"/>
            <a:ext cx="2801216" cy="18992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5323DC-EA10-460C-8F89-284068DAFBBD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390052" y="1386851"/>
            <a:ext cx="2752986" cy="16048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CD67DF-77CC-4FA3-A522-CCC30F6DD425}"/>
              </a:ext>
            </a:extLst>
          </p:cNvPr>
          <p:cNvPicPr/>
          <p:nvPr/>
        </p:nvPicPr>
        <p:blipFill rotWithShape="1">
          <a:blip r:embed="rId9"/>
          <a:srcRect l="3774"/>
          <a:stretch/>
        </p:blipFill>
        <p:spPr>
          <a:xfrm>
            <a:off x="8481579" y="2958915"/>
            <a:ext cx="2752986" cy="18212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30A31-B965-4AD8-B7A2-728376162BEA}"/>
              </a:ext>
            </a:extLst>
          </p:cNvPr>
          <p:cNvPicPr/>
          <p:nvPr/>
        </p:nvPicPr>
        <p:blipFill rotWithShape="1">
          <a:blip r:embed="rId10"/>
          <a:srcRect l="4941" r="8022"/>
          <a:stretch/>
        </p:blipFill>
        <p:spPr>
          <a:xfrm>
            <a:off x="8508076" y="4743638"/>
            <a:ext cx="2634962" cy="16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94" y="987504"/>
            <a:ext cx="5536223" cy="197350"/>
          </a:xfrm>
        </p:spPr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sp>
        <p:nvSpPr>
          <p:cNvPr id="3" name="Content Placeholder" descr="Bullet List">
            <a:extLst>
              <a:ext uri="{FF2B5EF4-FFF2-40B4-BE49-F238E27FC236}">
                <a16:creationId xmlns:a16="http://schemas.microsoft.com/office/drawing/2014/main" id="{98FAE1F4-2004-4029-82D1-62549AE09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94" y="1839152"/>
            <a:ext cx="5006977" cy="2416965"/>
          </a:xfrm>
        </p:spPr>
        <p:txBody>
          <a:bodyPr/>
          <a:lstStyle/>
          <a:p>
            <a:r>
              <a:rPr lang="en-US" dirty="0"/>
              <a:t>Popular song do have common attributes such as low </a:t>
            </a:r>
            <a:r>
              <a:rPr lang="en-US" dirty="0" err="1"/>
              <a:t>acousticness</a:t>
            </a:r>
            <a:r>
              <a:rPr lang="en-US" dirty="0"/>
              <a:t>, high danceability, high energy, medium tempo</a:t>
            </a:r>
          </a:p>
          <a:p>
            <a:r>
              <a:rPr lang="en-US" dirty="0"/>
              <a:t>Song popularity has changed drastically over the decades, due to culture and generation interest at the time of the song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Next Steps:</a:t>
            </a:r>
          </a:p>
          <a:p>
            <a:r>
              <a:rPr lang="en-US" dirty="0"/>
              <a:t>Further collection and cleansing of song data</a:t>
            </a:r>
          </a:p>
          <a:p>
            <a:r>
              <a:rPr lang="en-US" dirty="0"/>
              <a:t>Analyze cultural events as they relate to the song release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6EFCE-EE75-4CFC-9B49-F3F24ACA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217" y="1717358"/>
            <a:ext cx="5267325" cy="351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05CCD-E2BD-420E-A977-5B779AC4E897}"/>
              </a:ext>
            </a:extLst>
          </p:cNvPr>
          <p:cNvSpPr txBox="1"/>
          <p:nvPr/>
        </p:nvSpPr>
        <p:spPr>
          <a:xfrm>
            <a:off x="6409113" y="5232083"/>
            <a:ext cx="589788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">
                <a:solidFill>
                  <a:schemeClr val="accent1"/>
                </a:solidFill>
              </a:rPr>
              <a:t>https://s.wsj.net/public/resources/images/BN-DF456_STREAM_G_20140612162817.jpg</a:t>
            </a:r>
            <a:endParaRPr lang="en-US" sz="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0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Closing Text">
            <a:extLst>
              <a:ext uri="{FF2B5EF4-FFF2-40B4-BE49-F238E27FC236}">
                <a16:creationId xmlns:a16="http://schemas.microsoft.com/office/drawing/2014/main" id="{625F7FAC-86A0-41C7-9607-E71097F77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r>
              <a:rPr lang="en-US" dirty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321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75776"/>
            <a:ext cx="5536223" cy="197350"/>
          </a:xfrm>
        </p:spPr>
        <p:txBody>
          <a:bodyPr/>
          <a:lstStyle/>
          <a:p>
            <a:r>
              <a:rPr lang="en-GB" dirty="0"/>
              <a:t>Project Introduction</a:t>
            </a:r>
            <a:endParaRPr lang="en-US" dirty="0"/>
          </a:p>
        </p:txBody>
      </p:sp>
      <p:sp>
        <p:nvSpPr>
          <p:cNvPr id="3" name="Content Placeholder" descr="Bullet List">
            <a:extLst>
              <a:ext uri="{FF2B5EF4-FFF2-40B4-BE49-F238E27FC236}">
                <a16:creationId xmlns:a16="http://schemas.microsoft.com/office/drawing/2014/main" id="{98FAE1F4-2004-4029-82D1-62549AE09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27424"/>
            <a:ext cx="5006977" cy="3653927"/>
          </a:xfrm>
        </p:spPr>
        <p:txBody>
          <a:bodyPr/>
          <a:lstStyle/>
          <a:p>
            <a:r>
              <a:rPr lang="en-US" dirty="0"/>
              <a:t>The evolution of the music industry, driven through technology, has drastically changed the genres and accessibility to music</a:t>
            </a:r>
          </a:p>
          <a:p>
            <a:r>
              <a:rPr lang="en-US" dirty="0"/>
              <a:t>More recent developments allow for song attributes to be extracted from an audio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Our Goal:</a:t>
            </a:r>
          </a:p>
          <a:p>
            <a:r>
              <a:rPr lang="en-US" dirty="0"/>
              <a:t>Allow for artists to be able to accurately predict the popularity of a song through an analysis of the song attributes</a:t>
            </a:r>
          </a:p>
        </p:txBody>
      </p:sp>
      <p:pic>
        <p:nvPicPr>
          <p:cNvPr id="1026" name="Picture 2" descr="e​v​o​l​u​t​i​o​n​ ​o​f​ ​m​u​s​i​c - ZoneAlarm Results">
            <a:extLst>
              <a:ext uri="{FF2B5EF4-FFF2-40B4-BE49-F238E27FC236}">
                <a16:creationId xmlns:a16="http://schemas.microsoft.com/office/drawing/2014/main" id="{58EB09A1-F44D-4141-B4E5-4048F9574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2" y="1120341"/>
            <a:ext cx="5782661" cy="446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DC549-83DF-48A1-B508-B749ADE329CC}"/>
              </a:ext>
            </a:extLst>
          </p:cNvPr>
          <p:cNvSpPr txBox="1"/>
          <p:nvPr/>
        </p:nvSpPr>
        <p:spPr>
          <a:xfrm>
            <a:off x="6260122" y="5585745"/>
            <a:ext cx="6059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">
                <a:solidFill>
                  <a:schemeClr val="accent1"/>
                </a:solidFill>
              </a:rPr>
              <a:t>https://www.google.com/url?sa=i&amp;url=https%3A%2F%2Fsearch.zonealarm.com%2F%3Fq%3Devolution%2520of%2520music&amp;psig=AOvVaw3-3dYiDhBiTaVjAy6FEDVX&amp;ust=1623783591373000&amp;source=images&amp;cd=vfe&amp;ved=0CA0QjhxqFwoTCIjRhrjnl_ECFQAAAAAdAAAAABAd</a:t>
            </a:r>
            <a:endParaRPr lang="en-US" sz="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50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F3C921B7-C5D2-47E1-B65E-E08E597B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Sets</a:t>
            </a:r>
          </a:p>
        </p:txBody>
      </p:sp>
      <p:sp>
        <p:nvSpPr>
          <p:cNvPr id="3" name="Subtitle 1" descr="Subtitle 1">
            <a:extLst>
              <a:ext uri="{FF2B5EF4-FFF2-40B4-BE49-F238E27FC236}">
                <a16:creationId xmlns:a16="http://schemas.microsoft.com/office/drawing/2014/main" id="{E358EBF7-B6E8-4BCD-8276-63C9CCEC1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Content Placeholder 1" descr="Bullet List 1">
            <a:extLst>
              <a:ext uri="{FF2B5EF4-FFF2-40B4-BE49-F238E27FC236}">
                <a16:creationId xmlns:a16="http://schemas.microsoft.com/office/drawing/2014/main" id="{2792BFF4-ED32-4E9B-B5F3-7FC32D4C06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  <a:p>
            <a:pPr lvl="1"/>
            <a:r>
              <a:rPr lang="en-US" dirty="0"/>
              <a:t> song_data.csv</a:t>
            </a:r>
          </a:p>
          <a:p>
            <a:pPr lvl="1"/>
            <a:r>
              <a:rPr lang="en-US" dirty="0"/>
              <a:t> song_info.csv</a:t>
            </a:r>
          </a:p>
          <a:p>
            <a:r>
              <a:rPr lang="en-US" dirty="0"/>
              <a:t>Web Scraping Performed in R Studio</a:t>
            </a:r>
          </a:p>
          <a:p>
            <a:pPr lvl="1"/>
            <a:r>
              <a:rPr lang="en-US" dirty="0"/>
              <a:t> master_song_T.csv</a:t>
            </a:r>
          </a:p>
          <a:p>
            <a:pPr lvl="1"/>
            <a:r>
              <a:rPr lang="en-US" dirty="0"/>
              <a:t> master_artist_T.csv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0EAA03-09EB-46F8-8C90-C4FA52FC5E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4050" y="2353310"/>
            <a:ext cx="5943600" cy="21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2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F3C921B7-C5D2-47E1-B65E-E08E597B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</a:t>
            </a:r>
          </a:p>
        </p:txBody>
      </p:sp>
      <p:sp>
        <p:nvSpPr>
          <p:cNvPr id="3" name="Subtitle 1" descr="Subtitle 1">
            <a:extLst>
              <a:ext uri="{FF2B5EF4-FFF2-40B4-BE49-F238E27FC236}">
                <a16:creationId xmlns:a16="http://schemas.microsoft.com/office/drawing/2014/main" id="{E358EBF7-B6E8-4BCD-8276-63C9CCEC1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007" y="1383720"/>
            <a:ext cx="5010150" cy="373380"/>
          </a:xfrm>
        </p:spPr>
        <p:txBody>
          <a:bodyPr/>
          <a:lstStyle/>
          <a:p>
            <a:r>
              <a:rPr lang="en-US" dirty="0" err="1"/>
              <a:t>Song_data</a:t>
            </a:r>
            <a:endParaRPr lang="en-US" dirty="0"/>
          </a:p>
        </p:txBody>
      </p:sp>
      <p:sp>
        <p:nvSpPr>
          <p:cNvPr id="6" name="Subtitle 1" descr="Subtitle 1">
            <a:extLst>
              <a:ext uri="{FF2B5EF4-FFF2-40B4-BE49-F238E27FC236}">
                <a16:creationId xmlns:a16="http://schemas.microsoft.com/office/drawing/2014/main" id="{F044ACE6-AE94-463A-ADDA-DD6ADAB8D311}"/>
              </a:ext>
            </a:extLst>
          </p:cNvPr>
          <p:cNvSpPr txBox="1">
            <a:spLocks/>
          </p:cNvSpPr>
          <p:nvPr/>
        </p:nvSpPr>
        <p:spPr>
          <a:xfrm>
            <a:off x="6093519" y="1383720"/>
            <a:ext cx="5010150" cy="3733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2000" b="1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Song_info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93BF2-7359-4C64-ACC7-D5BA6CA819A4}"/>
              </a:ext>
            </a:extLst>
          </p:cNvPr>
          <p:cNvSpPr txBox="1"/>
          <p:nvPr/>
        </p:nvSpPr>
        <p:spPr>
          <a:xfrm>
            <a:off x="634857" y="1915042"/>
            <a:ext cx="518644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song_name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- the name of the song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song_popularity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- the higher the value the more popular the song is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song_duration_ms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the length of the song measured in milliseconds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acousticness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- the higher the value the more acoustic the song is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danceability      - the higher the value, the easier it is to dance to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energy            - the higher the value, the more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energtic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the song is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instrumentalness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the higher the value, the more instrumental the song is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key               - description not provided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liveness          - the higher the value, more likely a live recording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loudness          - the higher the value, the louder, measured in dB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audio_mode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- description not provided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speechiness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- the higher the value the more spoken word in the song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tempo             - the tempo of the song measured in beats per minute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time_signature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- description not provided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audio_valence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- the higher the value, the more positive mood</a:t>
            </a:r>
            <a:endParaRPr lang="en-US" sz="9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675C9-A5CB-432E-9D6D-99CBD97EE935}"/>
              </a:ext>
            </a:extLst>
          </p:cNvPr>
          <p:cNvSpPr txBox="1"/>
          <p:nvPr/>
        </p:nvSpPr>
        <p:spPr>
          <a:xfrm>
            <a:off x="6092626" y="1911579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song_name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- the name of the song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artist_name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- the name of the corresponding artist(s)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album_names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- the name of the corresponding album(s)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playlist          - the name of the corresponding playlist(s)</a:t>
            </a:r>
            <a:endParaRPr lang="en-US" sz="9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Subtitle 1" descr="Subtitle 1">
            <a:extLst>
              <a:ext uri="{FF2B5EF4-FFF2-40B4-BE49-F238E27FC236}">
                <a16:creationId xmlns:a16="http://schemas.microsoft.com/office/drawing/2014/main" id="{26A7CD86-9A38-4492-AF63-30DC29864B20}"/>
              </a:ext>
            </a:extLst>
          </p:cNvPr>
          <p:cNvSpPr txBox="1">
            <a:spLocks/>
          </p:cNvSpPr>
          <p:nvPr/>
        </p:nvSpPr>
        <p:spPr>
          <a:xfrm>
            <a:off x="722114" y="4378747"/>
            <a:ext cx="5010150" cy="3733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2000" b="1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Master_song</a:t>
            </a:r>
            <a:endParaRPr lang="en-US" dirty="0"/>
          </a:p>
        </p:txBody>
      </p:sp>
      <p:sp>
        <p:nvSpPr>
          <p:cNvPr id="14" name="Subtitle 1" descr="Subtitle 1">
            <a:extLst>
              <a:ext uri="{FF2B5EF4-FFF2-40B4-BE49-F238E27FC236}">
                <a16:creationId xmlns:a16="http://schemas.microsoft.com/office/drawing/2014/main" id="{4EE37510-094E-4C2E-9C36-6972899F9E46}"/>
              </a:ext>
            </a:extLst>
          </p:cNvPr>
          <p:cNvSpPr txBox="1">
            <a:spLocks/>
          </p:cNvSpPr>
          <p:nvPr/>
        </p:nvSpPr>
        <p:spPr>
          <a:xfrm>
            <a:off x="6092626" y="4378747"/>
            <a:ext cx="5010150" cy="3733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2000" b="1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Master_artist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086A2-5E79-49C4-A461-CE18C4F59983}"/>
              </a:ext>
            </a:extLst>
          </p:cNvPr>
          <p:cNvSpPr txBox="1"/>
          <p:nvPr/>
        </p:nvSpPr>
        <p:spPr>
          <a:xfrm>
            <a:off x="634857" y="4843396"/>
            <a:ext cx="508669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song_id</a:t>
            </a:r>
            <a:r>
              <a:rPr lang="en-US" sz="900" i="1" dirty="0">
                <a:solidFill>
                  <a:srgbClr val="8F590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 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 identifier for the songs</a:t>
            </a:r>
            <a:b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song_name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- the name of the song</a:t>
            </a:r>
            <a:b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artist_name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n-US" sz="900" i="1" dirty="0">
                <a:solidFill>
                  <a:srgbClr val="8F590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 artist of the song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song_single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- binary whether the song is a single or not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song_released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- the year that the song was released in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song_genre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- the corresponding genre(s) for the song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song_label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- the corresponding label(s) for the song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song_songwriter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- the corresponding songwriter(s) for the song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song_producer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- the corresponding producer(s) for the song</a:t>
            </a:r>
            <a:endParaRPr lang="en-US" sz="9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699D9-74D8-4EAA-A3C3-DE9122A69CD6}"/>
              </a:ext>
            </a:extLst>
          </p:cNvPr>
          <p:cNvSpPr txBox="1"/>
          <p:nvPr/>
        </p:nvSpPr>
        <p:spPr>
          <a:xfrm>
            <a:off x="6092626" y="4837027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artist_name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- the name of the artist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birthday          - the date that the artist was born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country           - 2 values - either USA or foreign</a:t>
            </a:r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startyear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- the year that the artist started making music</a:t>
            </a:r>
            <a:endParaRPr lang="en-US" sz="9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75776"/>
            <a:ext cx="5536223" cy="197350"/>
          </a:xfrm>
        </p:spPr>
        <p:txBody>
          <a:bodyPr/>
          <a:lstStyle/>
          <a:p>
            <a:r>
              <a:rPr lang="en-GB" dirty="0"/>
              <a:t>Data Preparation</a:t>
            </a:r>
            <a:endParaRPr lang="en-US" dirty="0"/>
          </a:p>
        </p:txBody>
      </p:sp>
      <p:sp>
        <p:nvSpPr>
          <p:cNvPr id="3" name="Content Placeholder" descr="Bullet List">
            <a:extLst>
              <a:ext uri="{FF2B5EF4-FFF2-40B4-BE49-F238E27FC236}">
                <a16:creationId xmlns:a16="http://schemas.microsoft.com/office/drawing/2014/main" id="{98FAE1F4-2004-4029-82D1-62549AE09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27424"/>
            <a:ext cx="5006977" cy="3653927"/>
          </a:xfrm>
        </p:spPr>
        <p:txBody>
          <a:bodyPr/>
          <a:lstStyle/>
          <a:p>
            <a:r>
              <a:rPr lang="en-US" dirty="0"/>
              <a:t>Merge all 4 data frames into one comprehensive data frame labeled ‘</a:t>
            </a:r>
            <a:r>
              <a:rPr lang="en-US" dirty="0" err="1"/>
              <a:t>song_main</a:t>
            </a:r>
            <a:r>
              <a:rPr lang="en-US" dirty="0"/>
              <a:t>’</a:t>
            </a:r>
          </a:p>
          <a:p>
            <a:r>
              <a:rPr lang="en-US" dirty="0"/>
              <a:t>Remove all NA and duplicate line items</a:t>
            </a:r>
          </a:p>
          <a:p>
            <a:r>
              <a:rPr lang="en-US" dirty="0"/>
              <a:t>Final data frame size: 5,260 rows x 21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12ED9-E053-4460-8737-3F53D54F9B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2" y="1394460"/>
            <a:ext cx="5943600" cy="1051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E5330-3B30-431F-988B-47CC024C83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2" y="2703800"/>
            <a:ext cx="59436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5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75776"/>
            <a:ext cx="8864832" cy="197350"/>
          </a:xfrm>
        </p:spPr>
        <p:txBody>
          <a:bodyPr/>
          <a:lstStyle/>
          <a:p>
            <a:r>
              <a:rPr lang="en-GB" dirty="0"/>
              <a:t>Exploratory Data Analysis &amp; Visualization</a:t>
            </a:r>
            <a:endParaRPr lang="en-US" dirty="0"/>
          </a:p>
        </p:txBody>
      </p:sp>
      <p:sp>
        <p:nvSpPr>
          <p:cNvPr id="9" name="Subtitle 1" descr="Subtitle 1">
            <a:extLst>
              <a:ext uri="{FF2B5EF4-FFF2-40B4-BE49-F238E27FC236}">
                <a16:creationId xmlns:a16="http://schemas.microsoft.com/office/drawing/2014/main" id="{4DFCEB79-A1D4-475B-AF22-D8D1FA9AC6E6}"/>
              </a:ext>
            </a:extLst>
          </p:cNvPr>
          <p:cNvSpPr txBox="1">
            <a:spLocks/>
          </p:cNvSpPr>
          <p:nvPr/>
        </p:nvSpPr>
        <p:spPr>
          <a:xfrm>
            <a:off x="723899" y="1583226"/>
            <a:ext cx="5010150" cy="373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3838" indent="-2238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Song Distribution</a:t>
            </a:r>
          </a:p>
        </p:txBody>
      </p:sp>
      <p:sp>
        <p:nvSpPr>
          <p:cNvPr id="10" name="Subtitle 1" descr="Subtitle 1">
            <a:extLst>
              <a:ext uri="{FF2B5EF4-FFF2-40B4-BE49-F238E27FC236}">
                <a16:creationId xmlns:a16="http://schemas.microsoft.com/office/drawing/2014/main" id="{92EC135E-80E6-44AF-9CD1-5AE5AAC540FF}"/>
              </a:ext>
            </a:extLst>
          </p:cNvPr>
          <p:cNvSpPr txBox="1">
            <a:spLocks/>
          </p:cNvSpPr>
          <p:nvPr/>
        </p:nvSpPr>
        <p:spPr>
          <a:xfrm>
            <a:off x="6094411" y="1583226"/>
            <a:ext cx="5010150" cy="3733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2000" b="1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Observations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25B24B-D7E1-49D7-B894-A22755338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663" y="2190404"/>
            <a:ext cx="4746625" cy="2852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D4B711-1978-48FA-A6AE-7FA11946B54E}"/>
              </a:ext>
            </a:extLst>
          </p:cNvPr>
          <p:cNvSpPr txBox="1"/>
          <p:nvPr/>
        </p:nvSpPr>
        <p:spPr>
          <a:xfrm>
            <a:off x="6094410" y="2190404"/>
            <a:ext cx="5010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There are more newer generation songs than older generation songs</a:t>
            </a:r>
          </a:p>
          <a:p>
            <a:pPr algn="l">
              <a:buClr>
                <a:schemeClr val="bg2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There is a particularly larger number of songs between 2010 and 2020</a:t>
            </a:r>
          </a:p>
          <a:p>
            <a:pPr algn="l">
              <a:buClr>
                <a:schemeClr val="bg2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There is a large spike in the number of songs released in 2017-2018</a:t>
            </a:r>
          </a:p>
          <a:p>
            <a:pPr algn="l">
              <a:buClr>
                <a:schemeClr val="bg2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 bias is probably because the creator of the data prefers newer songs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6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75776"/>
            <a:ext cx="8864832" cy="197350"/>
          </a:xfrm>
        </p:spPr>
        <p:txBody>
          <a:bodyPr/>
          <a:lstStyle/>
          <a:p>
            <a:r>
              <a:rPr lang="en-GB" dirty="0"/>
              <a:t>Exploratory Data Analysis &amp; Visualization</a:t>
            </a:r>
            <a:endParaRPr lang="en-US" dirty="0"/>
          </a:p>
        </p:txBody>
      </p:sp>
      <p:sp>
        <p:nvSpPr>
          <p:cNvPr id="9" name="Subtitle 1" descr="Subtitle 1">
            <a:extLst>
              <a:ext uri="{FF2B5EF4-FFF2-40B4-BE49-F238E27FC236}">
                <a16:creationId xmlns:a16="http://schemas.microsoft.com/office/drawing/2014/main" id="{4DFCEB79-A1D4-475B-AF22-D8D1FA9AC6E6}"/>
              </a:ext>
            </a:extLst>
          </p:cNvPr>
          <p:cNvSpPr txBox="1">
            <a:spLocks/>
          </p:cNvSpPr>
          <p:nvPr/>
        </p:nvSpPr>
        <p:spPr>
          <a:xfrm>
            <a:off x="723899" y="1583226"/>
            <a:ext cx="5010150" cy="373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3838" indent="-2238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Scatter Plot Matrix</a:t>
            </a:r>
          </a:p>
        </p:txBody>
      </p:sp>
      <p:sp>
        <p:nvSpPr>
          <p:cNvPr id="10" name="Subtitle 1" descr="Subtitle 1">
            <a:extLst>
              <a:ext uri="{FF2B5EF4-FFF2-40B4-BE49-F238E27FC236}">
                <a16:creationId xmlns:a16="http://schemas.microsoft.com/office/drawing/2014/main" id="{92EC135E-80E6-44AF-9CD1-5AE5AAC540FF}"/>
              </a:ext>
            </a:extLst>
          </p:cNvPr>
          <p:cNvSpPr txBox="1">
            <a:spLocks/>
          </p:cNvSpPr>
          <p:nvPr/>
        </p:nvSpPr>
        <p:spPr>
          <a:xfrm>
            <a:off x="723899" y="5019179"/>
            <a:ext cx="5010150" cy="3733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2000" b="1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4B711-1978-48FA-A6AE-7FA11946B54E}"/>
              </a:ext>
            </a:extLst>
          </p:cNvPr>
          <p:cNvSpPr txBox="1"/>
          <p:nvPr/>
        </p:nvSpPr>
        <p:spPr>
          <a:xfrm>
            <a:off x="723899" y="5441723"/>
            <a:ext cx="876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There are too many variables compact together to see any relationship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E49F0-7565-45CA-B6E8-4D6814B85A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3899" y="1912104"/>
            <a:ext cx="10564033" cy="310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4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8" y="675776"/>
            <a:ext cx="9887297" cy="197350"/>
          </a:xfrm>
        </p:spPr>
        <p:txBody>
          <a:bodyPr/>
          <a:lstStyle/>
          <a:p>
            <a:r>
              <a:rPr lang="en-GB" dirty="0"/>
              <a:t>Question 1: </a:t>
            </a:r>
            <a:br>
              <a:rPr lang="en-GB" dirty="0"/>
            </a:br>
            <a:r>
              <a:rPr lang="en-GB" dirty="0"/>
              <a:t>What song genre has the most popular songs?</a:t>
            </a:r>
            <a:endParaRPr lang="en-US" dirty="0"/>
          </a:p>
        </p:txBody>
      </p:sp>
      <p:sp>
        <p:nvSpPr>
          <p:cNvPr id="8" name="Subtitle 1" descr="Subtitle 1">
            <a:extLst>
              <a:ext uri="{FF2B5EF4-FFF2-40B4-BE49-F238E27FC236}">
                <a16:creationId xmlns:a16="http://schemas.microsoft.com/office/drawing/2014/main" id="{190F9EA4-25EA-4563-B47D-9E4BD3A034B1}"/>
              </a:ext>
            </a:extLst>
          </p:cNvPr>
          <p:cNvSpPr txBox="1">
            <a:spLocks/>
          </p:cNvSpPr>
          <p:nvPr/>
        </p:nvSpPr>
        <p:spPr>
          <a:xfrm>
            <a:off x="723900" y="2081296"/>
            <a:ext cx="5010150" cy="373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3838" indent="-2238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Steps to Answer:</a:t>
            </a:r>
          </a:p>
        </p:txBody>
      </p:sp>
      <p:sp>
        <p:nvSpPr>
          <p:cNvPr id="11" name="Subtitle 1" descr="Subtitle 1">
            <a:extLst>
              <a:ext uri="{FF2B5EF4-FFF2-40B4-BE49-F238E27FC236}">
                <a16:creationId xmlns:a16="http://schemas.microsoft.com/office/drawing/2014/main" id="{995BEACE-A1A1-49E4-8588-6066BF693288}"/>
              </a:ext>
            </a:extLst>
          </p:cNvPr>
          <p:cNvSpPr txBox="1">
            <a:spLocks/>
          </p:cNvSpPr>
          <p:nvPr/>
        </p:nvSpPr>
        <p:spPr>
          <a:xfrm>
            <a:off x="6094412" y="2081296"/>
            <a:ext cx="5010150" cy="3733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2000" b="1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Results: Rap is the most popular</a:t>
            </a:r>
          </a:p>
        </p:txBody>
      </p:sp>
      <p:sp>
        <p:nvSpPr>
          <p:cNvPr id="12" name="Content Placeholder 1" descr="Bullet List 1">
            <a:extLst>
              <a:ext uri="{FF2B5EF4-FFF2-40B4-BE49-F238E27FC236}">
                <a16:creationId xmlns:a16="http://schemas.microsoft.com/office/drawing/2014/main" id="{C557975D-6DA9-494D-82C2-9361B3F2660A}"/>
              </a:ext>
            </a:extLst>
          </p:cNvPr>
          <p:cNvSpPr txBox="1">
            <a:spLocks/>
          </p:cNvSpPr>
          <p:nvPr/>
        </p:nvSpPr>
        <p:spPr>
          <a:xfrm>
            <a:off x="723900" y="2435291"/>
            <a:ext cx="5010150" cy="354958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Unpack the song genre</a:t>
            </a:r>
          </a:p>
          <a:p>
            <a:pPr lvl="1"/>
            <a:r>
              <a:rPr lang="en-US" dirty="0"/>
              <a:t>Created a function which searches for a substring</a:t>
            </a:r>
          </a:p>
          <a:p>
            <a:pPr marL="231775" lvl="1" indent="0">
              <a:buNone/>
            </a:pPr>
            <a:endParaRPr lang="en-US" dirty="0"/>
          </a:p>
          <a:p>
            <a:r>
              <a:rPr lang="en-US" dirty="0"/>
              <a:t>14 genres were found for which multiple songs could fit within</a:t>
            </a:r>
          </a:p>
          <a:p>
            <a:pPr lvl="1"/>
            <a:r>
              <a:rPr lang="en-US" dirty="0"/>
              <a:t>The function iterated through each of the songs and corresponding genres and if it contained the genre, it will provide a 1 for true or a 0 for false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60333-EC59-47EE-832C-566A4C74B7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59374" y="2454676"/>
            <a:ext cx="3899448" cy="2709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FCE4BC-4F1E-495C-9D73-241D3F6592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2" y="2457933"/>
            <a:ext cx="21621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9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Title">
            <a:extLst>
              <a:ext uri="{FF2B5EF4-FFF2-40B4-BE49-F238E27FC236}">
                <a16:creationId xmlns:a16="http://schemas.microsoft.com/office/drawing/2014/main" id="{4B5C991D-212C-4B24-80B9-9AC7155C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8" y="301703"/>
            <a:ext cx="9887297" cy="197350"/>
          </a:xfrm>
        </p:spPr>
        <p:txBody>
          <a:bodyPr/>
          <a:lstStyle/>
          <a:p>
            <a:r>
              <a:rPr lang="en-GB" dirty="0"/>
              <a:t>Question 2: </a:t>
            </a:r>
            <a:br>
              <a:rPr lang="en-GB" dirty="0"/>
            </a:br>
            <a:r>
              <a:rPr lang="en-US" dirty="0"/>
              <a:t>How has song popularity changed over time?</a:t>
            </a:r>
          </a:p>
        </p:txBody>
      </p:sp>
      <p:sp>
        <p:nvSpPr>
          <p:cNvPr id="8" name="Subtitle 1" descr="Subtitle 1">
            <a:extLst>
              <a:ext uri="{FF2B5EF4-FFF2-40B4-BE49-F238E27FC236}">
                <a16:creationId xmlns:a16="http://schemas.microsoft.com/office/drawing/2014/main" id="{190F9EA4-25EA-4563-B47D-9E4BD3A034B1}"/>
              </a:ext>
            </a:extLst>
          </p:cNvPr>
          <p:cNvSpPr txBox="1">
            <a:spLocks/>
          </p:cNvSpPr>
          <p:nvPr/>
        </p:nvSpPr>
        <p:spPr>
          <a:xfrm>
            <a:off x="723900" y="1428746"/>
            <a:ext cx="5010150" cy="373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3838" indent="-2238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Steps to Answer:</a:t>
            </a:r>
          </a:p>
        </p:txBody>
      </p:sp>
      <p:sp>
        <p:nvSpPr>
          <p:cNvPr id="11" name="Subtitle 1" descr="Subtitle 1">
            <a:extLst>
              <a:ext uri="{FF2B5EF4-FFF2-40B4-BE49-F238E27FC236}">
                <a16:creationId xmlns:a16="http://schemas.microsoft.com/office/drawing/2014/main" id="{995BEACE-A1A1-49E4-8588-6066BF693288}"/>
              </a:ext>
            </a:extLst>
          </p:cNvPr>
          <p:cNvSpPr txBox="1">
            <a:spLocks/>
          </p:cNvSpPr>
          <p:nvPr/>
        </p:nvSpPr>
        <p:spPr>
          <a:xfrm>
            <a:off x="6094412" y="1428746"/>
            <a:ext cx="5010150" cy="3733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2000" b="1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</p:txBody>
      </p:sp>
      <p:sp>
        <p:nvSpPr>
          <p:cNvPr id="12" name="Content Placeholder 1" descr="Bullet List 1">
            <a:extLst>
              <a:ext uri="{FF2B5EF4-FFF2-40B4-BE49-F238E27FC236}">
                <a16:creationId xmlns:a16="http://schemas.microsoft.com/office/drawing/2014/main" id="{C557975D-6DA9-494D-82C2-9361B3F2660A}"/>
              </a:ext>
            </a:extLst>
          </p:cNvPr>
          <p:cNvSpPr txBox="1">
            <a:spLocks/>
          </p:cNvSpPr>
          <p:nvPr/>
        </p:nvSpPr>
        <p:spPr>
          <a:xfrm>
            <a:off x="723900" y="1782741"/>
            <a:ext cx="5010150" cy="215749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First, we plotted a histogram to show the popularity of songs each year between 1969 – 2021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Then, we bin the released year by decades to gain insight on the average popularity by decade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476C-9C14-44B9-B4B2-078A3BBF6E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2" y="1782741"/>
            <a:ext cx="4182976" cy="2340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A0A73-20EC-469A-9AF0-9EBD2ADA6E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1828" y="3984884"/>
            <a:ext cx="3955559" cy="2340033"/>
          </a:xfrm>
          <a:prstGeom prst="rect">
            <a:avLst/>
          </a:prstGeom>
        </p:spPr>
      </p:pic>
      <p:sp>
        <p:nvSpPr>
          <p:cNvPr id="10" name="Subtitle 1" descr="Subtitle 1">
            <a:extLst>
              <a:ext uri="{FF2B5EF4-FFF2-40B4-BE49-F238E27FC236}">
                <a16:creationId xmlns:a16="http://schemas.microsoft.com/office/drawing/2014/main" id="{CAA416F6-9153-422B-A093-4DFB96862A02}"/>
              </a:ext>
            </a:extLst>
          </p:cNvPr>
          <p:cNvSpPr txBox="1">
            <a:spLocks/>
          </p:cNvSpPr>
          <p:nvPr/>
        </p:nvSpPr>
        <p:spPr>
          <a:xfrm>
            <a:off x="723900" y="3940233"/>
            <a:ext cx="5010150" cy="3733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2000" b="1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Observations</a:t>
            </a:r>
          </a:p>
        </p:txBody>
      </p:sp>
      <p:sp>
        <p:nvSpPr>
          <p:cNvPr id="14" name="Content Placeholder 1" descr="Bullet List 1">
            <a:extLst>
              <a:ext uri="{FF2B5EF4-FFF2-40B4-BE49-F238E27FC236}">
                <a16:creationId xmlns:a16="http://schemas.microsoft.com/office/drawing/2014/main" id="{8D6A61DC-B711-4596-BB8E-43D98A72767F}"/>
              </a:ext>
            </a:extLst>
          </p:cNvPr>
          <p:cNvSpPr txBox="1">
            <a:spLocks/>
          </p:cNvSpPr>
          <p:nvPr/>
        </p:nvSpPr>
        <p:spPr>
          <a:xfrm>
            <a:off x="723900" y="4286932"/>
            <a:ext cx="5010150" cy="1873148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Char char="−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average song popularity was steadily increasing between the 1970s -1990s before plateauing between the 1990 and 2000</a:t>
            </a:r>
          </a:p>
          <a:p>
            <a:endParaRPr lang="en-US" dirty="0"/>
          </a:p>
          <a:p>
            <a:r>
              <a:rPr lang="en-US" dirty="0"/>
              <a:t>Since then, it has been on the rise, increasing to 50.54% in the 2010s</a:t>
            </a:r>
          </a:p>
        </p:txBody>
      </p:sp>
    </p:spTree>
    <p:extLst>
      <p:ext uri="{BB962C8B-B14F-4D97-AF65-F5344CB8AC3E}">
        <p14:creationId xmlns:p14="http://schemas.microsoft.com/office/powerpoint/2010/main" val="34118991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U">
  <a:themeElements>
    <a:clrScheme name="Syracuse PPT">
      <a:dk1>
        <a:srgbClr val="3F403F"/>
      </a:dk1>
      <a:lt1>
        <a:srgbClr val="FFFFFF"/>
      </a:lt1>
      <a:dk2>
        <a:srgbClr val="F76900"/>
      </a:dk2>
      <a:lt2>
        <a:srgbClr val="ADB3B8"/>
      </a:lt2>
      <a:accent1>
        <a:srgbClr val="000E54"/>
      </a:accent1>
      <a:accent2>
        <a:srgbClr val="FF431B"/>
      </a:accent2>
      <a:accent3>
        <a:srgbClr val="FF8E00"/>
      </a:accent3>
      <a:accent4>
        <a:srgbClr val="203299"/>
      </a:accent4>
      <a:accent5>
        <a:srgbClr val="2B72D7"/>
      </a:accent5>
      <a:accent6>
        <a:srgbClr val="F76900"/>
      </a:accent6>
      <a:hlink>
        <a:srgbClr val="D74100"/>
      </a:hlink>
      <a:folHlink>
        <a:srgbClr val="D74100"/>
      </a:folHlink>
    </a:clrScheme>
    <a:fontScheme name="Custom 23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757C44C2-A77B-834D-8FAB-68BFAD1491B4}" vid="{42734D28-6386-DE42-B688-E510F83709F6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AF95DE25223488036D3AE878E21D2" ma:contentTypeVersion="2" ma:contentTypeDescription="Create a new document." ma:contentTypeScope="" ma:versionID="8f4e3052d1de95f83fc8f5219a729695">
  <xsd:schema xmlns:xsd="http://www.w3.org/2001/XMLSchema" xmlns:xs="http://www.w3.org/2001/XMLSchema" xmlns:p="http://schemas.microsoft.com/office/2006/metadata/properties" xmlns:ns3="f8a6d93b-109b-47b8-94f6-67eec0f9ae5e" targetNamespace="http://schemas.microsoft.com/office/2006/metadata/properties" ma:root="true" ma:fieldsID="96456b86ff6cf36d914724a7035b3048" ns3:_="">
    <xsd:import namespace="f8a6d93b-109b-47b8-94f6-67eec0f9ae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a6d93b-109b-47b8-94f6-67eec0f9ae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16B2A7-0483-48DB-9EFB-E9B0212DC348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f8a6d93b-109b-47b8-94f6-67eec0f9ae5e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4B19873-2799-4BBC-B242-7EEBBAC9B8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a6d93b-109b-47b8-94f6-67eec0f9ae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421371-8134-4B55-B75A-B929485DF4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1123</Words>
  <Application>Microsoft Office PowerPoint</Application>
  <PresentationFormat>Custom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Corbel</vt:lpstr>
      <vt:lpstr>Georgia</vt:lpstr>
      <vt:lpstr>Verdana</vt:lpstr>
      <vt:lpstr>Wingdings</vt:lpstr>
      <vt:lpstr>SU</vt:lpstr>
      <vt:lpstr>Predicting Song Popularity1</vt:lpstr>
      <vt:lpstr>Project Introduction</vt:lpstr>
      <vt:lpstr>The Data Sets</vt:lpstr>
      <vt:lpstr>Data Definition</vt:lpstr>
      <vt:lpstr>Data Preparation</vt:lpstr>
      <vt:lpstr>Exploratory Data Analysis &amp; Visualization</vt:lpstr>
      <vt:lpstr>Exploratory Data Analysis &amp; Visualization</vt:lpstr>
      <vt:lpstr>Question 1:  What song genre has the most popular songs?</vt:lpstr>
      <vt:lpstr>Question 2:  How has song popularity changed over time?</vt:lpstr>
      <vt:lpstr>Question 3:  How have song attributes changed over years?</vt:lpstr>
      <vt:lpstr>Question 3:  How have song attributes changed over years?</vt:lpstr>
      <vt:lpstr>Question 4:  Are there certain song attributes that correlate with popularity?</vt:lpstr>
      <vt:lpstr>Question 4:  Are there certain song attributes that correlate with popularity?</vt:lpstr>
      <vt:lpstr>Conclusion</vt:lpstr>
      <vt:lpstr>Thank you!2</vt:lpstr>
    </vt:vector>
  </TitlesOfParts>
  <Company/>
  <LinksUpToDate>false</LinksUpToDate>
  <SharedDoc>false</SharedDoc>
  <HyperlinkBase>https://www.syracuse.edu/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Recommendations</dc:title>
  <dc:subject>SyracuseUniversity 16x9 PowerPoint Template</dc:subject>
  <dc:creator>Daniel Stalica</dc:creator>
  <cp:keywords>SyracuseUniversity PowerPoint</cp:keywords>
  <dc:description>Accessible PPT Template</dc:description>
  <cp:lastModifiedBy>Annie Titus</cp:lastModifiedBy>
  <cp:revision>1</cp:revision>
  <dcterms:created xsi:type="dcterms:W3CDTF">2021-06-14T18:47:50Z</dcterms:created>
  <dcterms:modified xsi:type="dcterms:W3CDTF">2021-10-23T17:39:46Z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0x010100E7AAF95DE25223488036D3AE878E21D2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